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BM Plex Serif"/>
      <p:regular r:id="rId24"/>
      <p:bold r:id="rId25"/>
      <p:italic r:id="rId26"/>
      <p:boldItalic r:id="rId27"/>
    </p:embeddedFont>
    <p:embeddedFont>
      <p:font typeface="Archivo Medium"/>
      <p:regular r:id="rId28"/>
      <p:bold r:id="rId29"/>
      <p:italic r:id="rId30"/>
      <p:boldItalic r:id="rId31"/>
    </p:embeddedFont>
    <p:embeddedFont>
      <p:font typeface="IBM Plex Serif Medium"/>
      <p:regular r:id="rId32"/>
      <p:bold r:id="rId33"/>
      <p:italic r:id="rId34"/>
      <p:boldItalic r:id="rId35"/>
    </p:embeddedFont>
    <p:embeddedFont>
      <p:font typeface="Roboto Mono"/>
      <p:regular r:id="rId36"/>
      <p:bold r:id="rId37"/>
      <p:italic r:id="rId38"/>
      <p:boldItalic r:id="rId39"/>
    </p:embeddedFont>
    <p:embeddedFont>
      <p:font typeface="Archivo"/>
      <p:regular r:id="rId40"/>
      <p:bold r:id="rId41"/>
      <p:italic r:id="rId42"/>
      <p:boldItalic r:id="rId43"/>
    </p:embeddedFont>
    <p:embeddedFont>
      <p:font typeface="Archivo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regular.fntdata"/><Relationship Id="rId20" Type="http://schemas.openxmlformats.org/officeDocument/2006/relationships/slide" Target="slides/slide15.xml"/><Relationship Id="rId42" Type="http://schemas.openxmlformats.org/officeDocument/2006/relationships/font" Target="fonts/Archivo-italic.fntdata"/><Relationship Id="rId41" Type="http://schemas.openxmlformats.org/officeDocument/2006/relationships/font" Target="fonts/Archivo-bold.fntdata"/><Relationship Id="rId22" Type="http://schemas.openxmlformats.org/officeDocument/2006/relationships/slide" Target="slides/slide17.xml"/><Relationship Id="rId44" Type="http://schemas.openxmlformats.org/officeDocument/2006/relationships/font" Target="fonts/ArchivoSemiBold-regular.fntdata"/><Relationship Id="rId21" Type="http://schemas.openxmlformats.org/officeDocument/2006/relationships/slide" Target="slides/slide16.xml"/><Relationship Id="rId43" Type="http://schemas.openxmlformats.org/officeDocument/2006/relationships/font" Target="fonts/Archivo-boldItalic.fntdata"/><Relationship Id="rId24" Type="http://schemas.openxmlformats.org/officeDocument/2006/relationships/font" Target="fonts/IBMPlexSerif-regular.fntdata"/><Relationship Id="rId46" Type="http://schemas.openxmlformats.org/officeDocument/2006/relationships/font" Target="fonts/ArchivoSemiBold-italic.fntdata"/><Relationship Id="rId23" Type="http://schemas.openxmlformats.org/officeDocument/2006/relationships/slide" Target="slides/slide18.xml"/><Relationship Id="rId45" Type="http://schemas.openxmlformats.org/officeDocument/2006/relationships/font" Target="fonts/Archivo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erif-italic.fntdata"/><Relationship Id="rId25" Type="http://schemas.openxmlformats.org/officeDocument/2006/relationships/font" Target="fonts/IBMPlexSerif-bold.fntdata"/><Relationship Id="rId47" Type="http://schemas.openxmlformats.org/officeDocument/2006/relationships/font" Target="fonts/ArchivoSemiBold-boldItalic.fntdata"/><Relationship Id="rId28" Type="http://schemas.openxmlformats.org/officeDocument/2006/relationships/font" Target="fonts/ArchivoMedium-regular.fntdata"/><Relationship Id="rId27" Type="http://schemas.openxmlformats.org/officeDocument/2006/relationships/font" Target="fonts/IBMPlexSerif-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chivo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chivoMedium-boldItalic.fntdata"/><Relationship Id="rId30" Type="http://schemas.openxmlformats.org/officeDocument/2006/relationships/font" Target="fonts/ArchivoMedium-italic.fntdata"/><Relationship Id="rId11" Type="http://schemas.openxmlformats.org/officeDocument/2006/relationships/slide" Target="slides/slide6.xml"/><Relationship Id="rId33" Type="http://schemas.openxmlformats.org/officeDocument/2006/relationships/font" Target="fonts/IBMPlexSerifMedium-bold.fntdata"/><Relationship Id="rId10" Type="http://schemas.openxmlformats.org/officeDocument/2006/relationships/slide" Target="slides/slide5.xml"/><Relationship Id="rId32" Type="http://schemas.openxmlformats.org/officeDocument/2006/relationships/font" Target="fonts/IBMPlexSerifMedium-regular.fntdata"/><Relationship Id="rId13" Type="http://schemas.openxmlformats.org/officeDocument/2006/relationships/slide" Target="slides/slide8.xml"/><Relationship Id="rId35" Type="http://schemas.openxmlformats.org/officeDocument/2006/relationships/font" Target="fonts/IBMPlexSerifMedium-boldItalic.fntdata"/><Relationship Id="rId12" Type="http://schemas.openxmlformats.org/officeDocument/2006/relationships/slide" Target="slides/slide7.xml"/><Relationship Id="rId34" Type="http://schemas.openxmlformats.org/officeDocument/2006/relationships/font" Target="fonts/IBMPlexSerifMedium-italic.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f2db59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1f2db59b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f2db59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1f2db59b5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f2db59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1f2db59b5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dership" type="twoColTx">
  <p:cSld name="TITLE_AND_TWO_COLUMNS">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1629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erif"/>
              <a:ea typeface="IBM Plex Serif"/>
              <a:cs typeface="IBM Plex Serif"/>
              <a:sym typeface="IBM Plex Serif"/>
            </a:endParaRPr>
          </a:p>
        </p:txBody>
      </p:sp>
      <p:sp>
        <p:nvSpPr>
          <p:cNvPr id="10" name="Google Shape;10;p2"/>
          <p:cNvSpPr/>
          <p:nvPr>
            <p:ph idx="2" type="pic"/>
          </p:nvPr>
        </p:nvSpPr>
        <p:spPr>
          <a:xfrm>
            <a:off x="996550" y="874499"/>
            <a:ext cx="2244600" cy="3330900"/>
          </a:xfrm>
          <a:prstGeom prst="roundRect">
            <a:avLst>
              <a:gd fmla="val 50000" name="adj"/>
            </a:avLst>
          </a:prstGeom>
          <a:noFill/>
          <a:ln>
            <a:noFill/>
          </a:ln>
        </p:spPr>
      </p:sp>
      <p:sp>
        <p:nvSpPr>
          <p:cNvPr id="11" name="Google Shape;11;p2"/>
          <p:cNvSpPr txBox="1"/>
          <p:nvPr>
            <p:ph idx="1" type="subTitle"/>
          </p:nvPr>
        </p:nvSpPr>
        <p:spPr>
          <a:xfrm>
            <a:off x="4643075" y="1724013"/>
            <a:ext cx="39117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1pPr>
            <a:lvl2pPr lvl="1"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2pPr>
            <a:lvl3pPr lvl="2"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3pPr>
            <a:lvl4pPr lvl="3"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4pPr>
            <a:lvl5pPr lvl="4"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5pPr>
            <a:lvl6pPr lvl="5"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6pPr>
            <a:lvl7pPr lvl="6"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7pPr>
            <a:lvl8pPr lvl="7"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8pPr>
            <a:lvl9pPr lvl="8" algn="ctr">
              <a:lnSpc>
                <a:spcPct val="100000"/>
              </a:lnSpc>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9pPr>
          </a:lstStyle>
          <a:p/>
        </p:txBody>
      </p:sp>
      <p:sp>
        <p:nvSpPr>
          <p:cNvPr id="12" name="Google Shape;12;p2"/>
          <p:cNvSpPr txBox="1"/>
          <p:nvPr>
            <p:ph idx="3" type="subTitle"/>
          </p:nvPr>
        </p:nvSpPr>
        <p:spPr>
          <a:xfrm>
            <a:off x="5622325" y="3180388"/>
            <a:ext cx="19770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1pPr>
            <a:lvl2pPr lvl="1"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2pPr>
            <a:lvl3pPr lvl="2"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3pPr>
            <a:lvl4pPr lvl="3"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4pPr>
            <a:lvl5pPr lvl="4"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5pPr>
            <a:lvl6pPr lvl="5"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6pPr>
            <a:lvl7pPr lvl="6"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7pPr>
            <a:lvl8pPr lvl="7"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8pPr>
            <a:lvl9pPr lvl="8" algn="ctr">
              <a:lnSpc>
                <a:spcPct val="100000"/>
              </a:lnSpc>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BIG_NUMBER">
    <p:bg>
      <p:bgPr>
        <a:solidFill>
          <a:schemeClr val="lt1"/>
        </a:solidFill>
      </p:bgPr>
    </p:bg>
    <p:spTree>
      <p:nvGrpSpPr>
        <p:cNvPr id="92" name="Shape 92"/>
        <p:cNvGrpSpPr/>
        <p:nvPr/>
      </p:nvGrpSpPr>
      <p:grpSpPr>
        <a:xfrm>
          <a:off x="0" y="0"/>
          <a:ext cx="0" cy="0"/>
          <a:chOff x="0" y="0"/>
          <a:chExt cx="0" cy="0"/>
        </a:xfrm>
      </p:grpSpPr>
      <p:sp>
        <p:nvSpPr>
          <p:cNvPr id="93" name="Google Shape;93;p11"/>
          <p:cNvSpPr/>
          <p:nvPr/>
        </p:nvSpPr>
        <p:spPr>
          <a:xfrm>
            <a:off x="1629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erif"/>
              <a:ea typeface="IBM Plex Serif"/>
              <a:cs typeface="IBM Plex Serif"/>
              <a:sym typeface="IBM Plex Serif"/>
            </a:endParaRPr>
          </a:p>
        </p:txBody>
      </p:sp>
      <p:sp>
        <p:nvSpPr>
          <p:cNvPr id="94" name="Google Shape;94;p11"/>
          <p:cNvSpPr/>
          <p:nvPr>
            <p:ph idx="2" type="pic"/>
          </p:nvPr>
        </p:nvSpPr>
        <p:spPr>
          <a:xfrm>
            <a:off x="996550" y="874499"/>
            <a:ext cx="2244600" cy="3330900"/>
          </a:xfrm>
          <a:prstGeom prst="roundRect">
            <a:avLst>
              <a:gd fmla="val 50000" name="adj"/>
            </a:avLst>
          </a:prstGeom>
          <a:noFill/>
          <a:ln>
            <a:noFill/>
          </a:ln>
        </p:spPr>
      </p:sp>
      <p:sp>
        <p:nvSpPr>
          <p:cNvPr id="95" name="Google Shape;95;p11"/>
          <p:cNvSpPr txBox="1"/>
          <p:nvPr>
            <p:ph type="title"/>
          </p:nvPr>
        </p:nvSpPr>
        <p:spPr>
          <a:xfrm>
            <a:off x="4565075" y="316525"/>
            <a:ext cx="4109400" cy="11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4000"/>
              <a:buFont typeface="Archivo SemiBold"/>
              <a:buNone/>
              <a:defRPr/>
            </a:lvl1pPr>
            <a:lvl2pPr lvl="1"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l">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96" name="Google Shape;96;p11"/>
          <p:cNvSpPr txBox="1"/>
          <p:nvPr>
            <p:ph idx="1" type="subTitle"/>
          </p:nvPr>
        </p:nvSpPr>
        <p:spPr>
          <a:xfrm>
            <a:off x="4565075" y="1623575"/>
            <a:ext cx="41094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97" name="Google Shape;97;p11"/>
          <p:cNvSpPr txBox="1"/>
          <p:nvPr>
            <p:ph idx="3" type="body"/>
          </p:nvPr>
        </p:nvSpPr>
        <p:spPr>
          <a:xfrm>
            <a:off x="4565075" y="2126675"/>
            <a:ext cx="4109400" cy="1098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98" name="Google Shape;98;p11"/>
          <p:cNvSpPr txBox="1"/>
          <p:nvPr>
            <p:ph idx="4" type="subTitle"/>
          </p:nvPr>
        </p:nvSpPr>
        <p:spPr>
          <a:xfrm>
            <a:off x="4565075" y="3225275"/>
            <a:ext cx="41094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99" name="Google Shape;99;p11"/>
          <p:cNvSpPr txBox="1"/>
          <p:nvPr>
            <p:ph idx="5" type="body"/>
          </p:nvPr>
        </p:nvSpPr>
        <p:spPr>
          <a:xfrm>
            <a:off x="4565075" y="3728375"/>
            <a:ext cx="4109400" cy="1098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blank">
  <p:cSld name="BLANK">
    <p:bg>
      <p:bgPr>
        <a:solidFill>
          <a:schemeClr val="lt1"/>
        </a:solidFill>
      </p:bgPr>
    </p:bg>
    <p:spTree>
      <p:nvGrpSpPr>
        <p:cNvPr id="100" name="Shape 100"/>
        <p:cNvGrpSpPr/>
        <p:nvPr/>
      </p:nvGrpSpPr>
      <p:grpSpPr>
        <a:xfrm>
          <a:off x="0" y="0"/>
          <a:ext cx="0" cy="0"/>
          <a:chOff x="0" y="0"/>
          <a:chExt cx="0" cy="0"/>
        </a:xfrm>
      </p:grpSpPr>
      <p:sp>
        <p:nvSpPr>
          <p:cNvPr id="101" name="Google Shape;101;p12"/>
          <p:cNvSpPr/>
          <p:nvPr>
            <p:ph idx="2" type="pic"/>
          </p:nvPr>
        </p:nvSpPr>
        <p:spPr>
          <a:xfrm>
            <a:off x="390550" y="516500"/>
            <a:ext cx="2736000" cy="4502100"/>
          </a:xfrm>
          <a:prstGeom prst="roundRect">
            <a:avLst>
              <a:gd fmla="val 4168" name="adj"/>
            </a:avLst>
          </a:prstGeom>
          <a:noFill/>
          <a:ln>
            <a:noFill/>
          </a:ln>
        </p:spPr>
      </p:sp>
      <p:sp>
        <p:nvSpPr>
          <p:cNvPr id="102" name="Google Shape;102;p12"/>
          <p:cNvSpPr/>
          <p:nvPr>
            <p:ph idx="3" type="pic"/>
          </p:nvPr>
        </p:nvSpPr>
        <p:spPr>
          <a:xfrm>
            <a:off x="3208850" y="516500"/>
            <a:ext cx="2736000" cy="2183400"/>
          </a:xfrm>
          <a:prstGeom prst="roundRect">
            <a:avLst>
              <a:gd fmla="val 4168" name="adj"/>
            </a:avLst>
          </a:prstGeom>
          <a:noFill/>
          <a:ln>
            <a:noFill/>
          </a:ln>
        </p:spPr>
      </p:sp>
      <p:sp>
        <p:nvSpPr>
          <p:cNvPr id="103" name="Google Shape;103;p12"/>
          <p:cNvSpPr/>
          <p:nvPr>
            <p:ph idx="4" type="pic"/>
          </p:nvPr>
        </p:nvSpPr>
        <p:spPr>
          <a:xfrm>
            <a:off x="3208850" y="2786900"/>
            <a:ext cx="2736000" cy="2231700"/>
          </a:xfrm>
          <a:prstGeom prst="roundRect">
            <a:avLst>
              <a:gd fmla="val 4168" name="adj"/>
            </a:avLst>
          </a:prstGeom>
          <a:noFill/>
          <a:ln>
            <a:noFill/>
          </a:ln>
        </p:spPr>
      </p:sp>
      <p:sp>
        <p:nvSpPr>
          <p:cNvPr id="104" name="Google Shape;104;p12"/>
          <p:cNvSpPr/>
          <p:nvPr>
            <p:ph idx="5" type="pic"/>
          </p:nvPr>
        </p:nvSpPr>
        <p:spPr>
          <a:xfrm>
            <a:off x="6027150" y="2174900"/>
            <a:ext cx="2736000" cy="2843700"/>
          </a:xfrm>
          <a:prstGeom prst="roundRect">
            <a:avLst>
              <a:gd fmla="val 4168" name="adj"/>
            </a:avLst>
          </a:prstGeom>
          <a:noFill/>
          <a:ln>
            <a:noFill/>
          </a:ln>
        </p:spPr>
      </p:sp>
      <p:sp>
        <p:nvSpPr>
          <p:cNvPr id="105" name="Google Shape;105;p12"/>
          <p:cNvSpPr/>
          <p:nvPr>
            <p:ph idx="6" type="pic"/>
          </p:nvPr>
        </p:nvSpPr>
        <p:spPr>
          <a:xfrm>
            <a:off x="6027150" y="516500"/>
            <a:ext cx="2736000" cy="1566300"/>
          </a:xfrm>
          <a:prstGeom prst="roundRect">
            <a:avLst>
              <a:gd fmla="val 4168" name="adj"/>
            </a:avLst>
          </a:prstGeom>
          <a:noFill/>
          <a:ln>
            <a:noFill/>
          </a:ln>
        </p:spPr>
      </p:sp>
      <p:sp>
        <p:nvSpPr>
          <p:cNvPr id="106" name="Google Shape;106;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107" name="Google Shape;107;p12"/>
          <p:cNvCxnSpPr/>
          <p:nvPr/>
        </p:nvCxnSpPr>
        <p:spPr>
          <a:xfrm>
            <a:off x="390550" y="378925"/>
            <a:ext cx="8372700" cy="0"/>
          </a:xfrm>
          <a:prstGeom prst="straightConnector1">
            <a:avLst/>
          </a:prstGeom>
          <a:noFill/>
          <a:ln cap="flat" cmpd="sng" w="9525">
            <a:solidFill>
              <a:schemeClr val="lt2"/>
            </a:solidFill>
            <a:prstDash val="solid"/>
            <a:round/>
            <a:headEnd len="sm" w="sm" type="none"/>
            <a:tailEnd len="sm" w="sm" type="none"/>
          </a:ln>
        </p:spPr>
      </p:cxnSp>
      <p:sp>
        <p:nvSpPr>
          <p:cNvPr id="108" name="Google Shape;108;p12"/>
          <p:cNvSpPr txBox="1"/>
          <p:nvPr>
            <p:ph idx="7"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Divider">
  <p:cSld name="TITLE_1">
    <p:bg>
      <p:bgPr>
        <a:solidFill>
          <a:schemeClr val="lt1"/>
        </a:solidFill>
      </p:bgPr>
    </p:bg>
    <p:spTree>
      <p:nvGrpSpPr>
        <p:cNvPr id="109" name="Shape 109"/>
        <p:cNvGrpSpPr/>
        <p:nvPr/>
      </p:nvGrpSpPr>
      <p:grpSpPr>
        <a:xfrm>
          <a:off x="0" y="0"/>
          <a:ext cx="0" cy="0"/>
          <a:chOff x="0" y="0"/>
          <a:chExt cx="0" cy="0"/>
        </a:xfrm>
      </p:grpSpPr>
      <p:sp>
        <p:nvSpPr>
          <p:cNvPr id="110" name="Google Shape;110;p13"/>
          <p:cNvSpPr/>
          <p:nvPr>
            <p:ph idx="2" type="pic"/>
          </p:nvPr>
        </p:nvSpPr>
        <p:spPr>
          <a:xfrm>
            <a:off x="161800" y="148200"/>
            <a:ext cx="8830200" cy="4118700"/>
          </a:xfrm>
          <a:prstGeom prst="roundRect">
            <a:avLst>
              <a:gd fmla="val 4111" name="adj"/>
            </a:avLst>
          </a:prstGeom>
          <a:noFill/>
          <a:ln>
            <a:noFill/>
          </a:ln>
        </p:spPr>
      </p:sp>
      <p:sp>
        <p:nvSpPr>
          <p:cNvPr id="111" name="Google Shape;111;p13"/>
          <p:cNvSpPr txBox="1"/>
          <p:nvPr>
            <p:ph idx="1" type="subTitle"/>
          </p:nvPr>
        </p:nvSpPr>
        <p:spPr>
          <a:xfrm>
            <a:off x="156900" y="4448550"/>
            <a:ext cx="8830200" cy="503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1pPr>
            <a:lvl2pPr lvl="1"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2pPr>
            <a:lvl3pPr lvl="2"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3pPr>
            <a:lvl4pPr lvl="3"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4pPr>
            <a:lvl5pPr lvl="4"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5pPr>
            <a:lvl6pPr lvl="5"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6pPr>
            <a:lvl7pPr lvl="6"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7pPr>
            <a:lvl8pPr lvl="7"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8pPr>
            <a:lvl9pPr lvl="8" algn="ctr">
              <a:lnSpc>
                <a:spcPct val="100000"/>
              </a:lnSpc>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cSld name="CUSTOM">
    <p:bg>
      <p:bgPr>
        <a:solidFill>
          <a:schemeClr val="lt2"/>
        </a:solidFill>
      </p:bgPr>
    </p:bg>
    <p:spTree>
      <p:nvGrpSpPr>
        <p:cNvPr id="112" name="Shape 112"/>
        <p:cNvGrpSpPr/>
        <p:nvPr/>
      </p:nvGrpSpPr>
      <p:grpSpPr>
        <a:xfrm>
          <a:off x="0" y="0"/>
          <a:ext cx="0" cy="0"/>
          <a:chOff x="0" y="0"/>
          <a:chExt cx="0" cy="0"/>
        </a:xfrm>
      </p:grpSpPr>
      <p:sp>
        <p:nvSpPr>
          <p:cNvPr id="113" name="Google Shape;113;p14"/>
          <p:cNvSpPr/>
          <p:nvPr>
            <p:ph idx="2" type="pic"/>
          </p:nvPr>
        </p:nvSpPr>
        <p:spPr>
          <a:xfrm>
            <a:off x="4572100" y="194400"/>
            <a:ext cx="4368600" cy="4754700"/>
          </a:xfrm>
          <a:prstGeom prst="roundRect">
            <a:avLst>
              <a:gd fmla="val 3533" name="adj"/>
            </a:avLst>
          </a:prstGeom>
          <a:noFill/>
          <a:ln>
            <a:noFill/>
          </a:ln>
        </p:spPr>
      </p:sp>
      <p:sp>
        <p:nvSpPr>
          <p:cNvPr id="114" name="Google Shape;114;p14"/>
          <p:cNvSpPr txBox="1"/>
          <p:nvPr>
            <p:ph idx="1" type="subTitle"/>
          </p:nvPr>
        </p:nvSpPr>
        <p:spPr>
          <a:xfrm>
            <a:off x="391925" y="2038075"/>
            <a:ext cx="3737400" cy="50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1pPr>
            <a:lvl2pPr lvl="1"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2pPr>
            <a:lvl3pPr lvl="2"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3pPr>
            <a:lvl4pPr lvl="3"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4pPr>
            <a:lvl5pPr lvl="4"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5pPr>
            <a:lvl6pPr lvl="5"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6pPr>
            <a:lvl7pPr lvl="6"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7pPr>
            <a:lvl8pPr lvl="7"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8pPr>
            <a:lvl9pPr lvl="8" algn="ctr">
              <a:lnSpc>
                <a:spcPct val="100000"/>
              </a:lnSpc>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9pPr>
          </a:lstStyle>
          <a:p/>
        </p:txBody>
      </p:sp>
      <p:sp>
        <p:nvSpPr>
          <p:cNvPr id="115" name="Google Shape;115;p14"/>
          <p:cNvSpPr txBox="1"/>
          <p:nvPr>
            <p:ph idx="3" type="subTitle"/>
          </p:nvPr>
        </p:nvSpPr>
        <p:spPr>
          <a:xfrm>
            <a:off x="1272125" y="3330763"/>
            <a:ext cx="19770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1pPr>
            <a:lvl2pPr lvl="1"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2pPr>
            <a:lvl3pPr lvl="2"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3pPr>
            <a:lvl4pPr lvl="3"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4pPr>
            <a:lvl5pPr lvl="4"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5pPr>
            <a:lvl6pPr lvl="5"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6pPr>
            <a:lvl7pPr lvl="6"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7pPr>
            <a:lvl8pPr lvl="7"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8pPr>
            <a:lvl9pPr lvl="8" algn="ctr">
              <a:lnSpc>
                <a:spcPct val="100000"/>
              </a:lnSpc>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s Kit">
  <p:cSld name="CUSTOM_1">
    <p:bg>
      <p:bgPr>
        <a:solidFill>
          <a:schemeClr val="lt1"/>
        </a:solidFill>
      </p:bgPr>
    </p:bg>
    <p:spTree>
      <p:nvGrpSpPr>
        <p:cNvPr id="116" name="Shape 116"/>
        <p:cNvGrpSpPr/>
        <p:nvPr/>
      </p:nvGrpSpPr>
      <p:grpSpPr>
        <a:xfrm>
          <a:off x="0" y="0"/>
          <a:ext cx="0" cy="0"/>
          <a:chOff x="0" y="0"/>
          <a:chExt cx="0" cy="0"/>
        </a:xfrm>
      </p:grpSpPr>
      <p:sp>
        <p:nvSpPr>
          <p:cNvPr id="117" name="Google Shape;117;p15"/>
          <p:cNvSpPr/>
          <p:nvPr>
            <p:ph idx="2" type="pic"/>
          </p:nvPr>
        </p:nvSpPr>
        <p:spPr>
          <a:xfrm>
            <a:off x="236850" y="2068225"/>
            <a:ext cx="8661300" cy="2851800"/>
          </a:xfrm>
          <a:prstGeom prst="roundRect">
            <a:avLst>
              <a:gd fmla="val 7221" name="adj"/>
            </a:avLst>
          </a:prstGeom>
          <a:noFill/>
          <a:ln>
            <a:noFill/>
          </a:ln>
        </p:spPr>
      </p:sp>
      <p:sp>
        <p:nvSpPr>
          <p:cNvPr id="118" name="Google Shape;118;p15"/>
          <p:cNvSpPr txBox="1"/>
          <p:nvPr>
            <p:ph idx="1" type="subTitle"/>
          </p:nvPr>
        </p:nvSpPr>
        <p:spPr>
          <a:xfrm>
            <a:off x="390550" y="630775"/>
            <a:ext cx="22662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19" name="Google Shape;119;p15"/>
          <p:cNvSpPr txBox="1"/>
          <p:nvPr>
            <p:ph idx="3" type="body"/>
          </p:nvPr>
        </p:nvSpPr>
        <p:spPr>
          <a:xfrm>
            <a:off x="390550" y="1133875"/>
            <a:ext cx="22662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120" name="Google Shape;120;p15"/>
          <p:cNvSpPr txBox="1"/>
          <p:nvPr>
            <p:ph idx="4" type="subTitle"/>
          </p:nvPr>
        </p:nvSpPr>
        <p:spPr>
          <a:xfrm>
            <a:off x="3434400" y="630775"/>
            <a:ext cx="22662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21" name="Google Shape;121;p15"/>
          <p:cNvSpPr txBox="1"/>
          <p:nvPr>
            <p:ph idx="5" type="body"/>
          </p:nvPr>
        </p:nvSpPr>
        <p:spPr>
          <a:xfrm>
            <a:off x="3434400" y="1133875"/>
            <a:ext cx="22662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122" name="Google Shape;122;p15"/>
          <p:cNvSpPr txBox="1"/>
          <p:nvPr>
            <p:ph idx="6" type="subTitle"/>
          </p:nvPr>
        </p:nvSpPr>
        <p:spPr>
          <a:xfrm>
            <a:off x="6478250" y="630775"/>
            <a:ext cx="22662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23" name="Google Shape;123;p15"/>
          <p:cNvSpPr txBox="1"/>
          <p:nvPr>
            <p:ph idx="7" type="body"/>
          </p:nvPr>
        </p:nvSpPr>
        <p:spPr>
          <a:xfrm>
            <a:off x="6478250" y="1133875"/>
            <a:ext cx="22662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124" name="Google Shape;124;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125" name="Google Shape;125;p15"/>
          <p:cNvCxnSpPr/>
          <p:nvPr/>
        </p:nvCxnSpPr>
        <p:spPr>
          <a:xfrm>
            <a:off x="390550" y="378925"/>
            <a:ext cx="8372700" cy="0"/>
          </a:xfrm>
          <a:prstGeom prst="straightConnector1">
            <a:avLst/>
          </a:prstGeom>
          <a:noFill/>
          <a:ln cap="flat" cmpd="sng" w="9525">
            <a:solidFill>
              <a:schemeClr val="lt2"/>
            </a:solidFill>
            <a:prstDash val="solid"/>
            <a:round/>
            <a:headEnd len="sm" w="sm" type="none"/>
            <a:tailEnd len="sm" w="sm" type="none"/>
          </a:ln>
        </p:spPr>
      </p:cxnSp>
      <p:sp>
        <p:nvSpPr>
          <p:cNvPr id="126" name="Google Shape;126;p15"/>
          <p:cNvSpPr txBox="1"/>
          <p:nvPr>
            <p:ph idx="8"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ntact">
  <p:cSld name="CUSTOM_2">
    <p:bg>
      <p:bgPr>
        <a:solidFill>
          <a:schemeClr val="lt1"/>
        </a:solidFill>
      </p:bgPr>
    </p:bg>
    <p:spTree>
      <p:nvGrpSpPr>
        <p:cNvPr id="127" name="Shape 127"/>
        <p:cNvGrpSpPr/>
        <p:nvPr/>
      </p:nvGrpSpPr>
      <p:grpSpPr>
        <a:xfrm>
          <a:off x="0" y="0"/>
          <a:ext cx="0" cy="0"/>
          <a:chOff x="0" y="0"/>
          <a:chExt cx="0" cy="0"/>
        </a:xfrm>
      </p:grpSpPr>
      <p:sp>
        <p:nvSpPr>
          <p:cNvPr id="128" name="Google Shape;128;p16"/>
          <p:cNvSpPr/>
          <p:nvPr>
            <p:ph idx="2" type="pic"/>
          </p:nvPr>
        </p:nvSpPr>
        <p:spPr>
          <a:xfrm>
            <a:off x="3753475" y="661550"/>
            <a:ext cx="1101900" cy="1323300"/>
          </a:xfrm>
          <a:prstGeom prst="roundRect">
            <a:avLst>
              <a:gd fmla="val 49883" name="adj"/>
            </a:avLst>
          </a:prstGeom>
          <a:noFill/>
          <a:ln>
            <a:noFill/>
          </a:ln>
        </p:spPr>
      </p:sp>
      <p:sp>
        <p:nvSpPr>
          <p:cNvPr id="129" name="Google Shape;129;p16"/>
          <p:cNvSpPr/>
          <p:nvPr>
            <p:ph idx="3" type="pic"/>
          </p:nvPr>
        </p:nvSpPr>
        <p:spPr>
          <a:xfrm>
            <a:off x="5593875" y="661550"/>
            <a:ext cx="1101900" cy="1323300"/>
          </a:xfrm>
          <a:prstGeom prst="roundRect">
            <a:avLst>
              <a:gd fmla="val 49883" name="adj"/>
            </a:avLst>
          </a:prstGeom>
          <a:noFill/>
          <a:ln>
            <a:noFill/>
          </a:ln>
        </p:spPr>
      </p:sp>
      <p:sp>
        <p:nvSpPr>
          <p:cNvPr id="130" name="Google Shape;130;p16"/>
          <p:cNvSpPr/>
          <p:nvPr>
            <p:ph idx="4" type="pic"/>
          </p:nvPr>
        </p:nvSpPr>
        <p:spPr>
          <a:xfrm>
            <a:off x="7434275" y="661550"/>
            <a:ext cx="1101900" cy="1323300"/>
          </a:xfrm>
          <a:prstGeom prst="roundRect">
            <a:avLst>
              <a:gd fmla="val 49883" name="adj"/>
            </a:avLst>
          </a:prstGeom>
          <a:noFill/>
          <a:ln>
            <a:noFill/>
          </a:ln>
        </p:spPr>
      </p:sp>
      <p:sp>
        <p:nvSpPr>
          <p:cNvPr id="131" name="Google Shape;131;p16"/>
          <p:cNvSpPr/>
          <p:nvPr>
            <p:ph idx="5" type="pic"/>
          </p:nvPr>
        </p:nvSpPr>
        <p:spPr>
          <a:xfrm>
            <a:off x="3753475" y="2823850"/>
            <a:ext cx="1101900" cy="1323300"/>
          </a:xfrm>
          <a:prstGeom prst="roundRect">
            <a:avLst>
              <a:gd fmla="val 49883" name="adj"/>
            </a:avLst>
          </a:prstGeom>
          <a:noFill/>
          <a:ln>
            <a:noFill/>
          </a:ln>
        </p:spPr>
      </p:sp>
      <p:sp>
        <p:nvSpPr>
          <p:cNvPr id="132" name="Google Shape;132;p16"/>
          <p:cNvSpPr/>
          <p:nvPr>
            <p:ph idx="6" type="pic"/>
          </p:nvPr>
        </p:nvSpPr>
        <p:spPr>
          <a:xfrm>
            <a:off x="5593875" y="2823850"/>
            <a:ext cx="1101900" cy="1323300"/>
          </a:xfrm>
          <a:prstGeom prst="roundRect">
            <a:avLst>
              <a:gd fmla="val 49883" name="adj"/>
            </a:avLst>
          </a:prstGeom>
          <a:noFill/>
          <a:ln>
            <a:noFill/>
          </a:ln>
        </p:spPr>
      </p:sp>
      <p:sp>
        <p:nvSpPr>
          <p:cNvPr id="133" name="Google Shape;133;p16"/>
          <p:cNvSpPr/>
          <p:nvPr>
            <p:ph idx="7" type="pic"/>
          </p:nvPr>
        </p:nvSpPr>
        <p:spPr>
          <a:xfrm>
            <a:off x="7434275" y="2823850"/>
            <a:ext cx="1101900" cy="1323300"/>
          </a:xfrm>
          <a:prstGeom prst="roundRect">
            <a:avLst>
              <a:gd fmla="val 49883" name="adj"/>
            </a:avLst>
          </a:prstGeom>
          <a:noFill/>
          <a:ln>
            <a:noFill/>
          </a:ln>
        </p:spPr>
      </p:sp>
      <p:sp>
        <p:nvSpPr>
          <p:cNvPr id="134" name="Google Shape;134;p16"/>
          <p:cNvSpPr/>
          <p:nvPr>
            <p:ph idx="8" type="pic"/>
          </p:nvPr>
        </p:nvSpPr>
        <p:spPr>
          <a:xfrm>
            <a:off x="390550" y="661550"/>
            <a:ext cx="2726400" cy="4131300"/>
          </a:xfrm>
          <a:prstGeom prst="roundRect">
            <a:avLst>
              <a:gd fmla="val 49883" name="adj"/>
            </a:avLst>
          </a:prstGeom>
          <a:noFill/>
          <a:ln>
            <a:noFill/>
          </a:ln>
        </p:spPr>
      </p:sp>
      <p:sp>
        <p:nvSpPr>
          <p:cNvPr id="135" name="Google Shape;135;p16"/>
          <p:cNvSpPr txBox="1"/>
          <p:nvPr>
            <p:ph idx="1" type="subTitle"/>
          </p:nvPr>
        </p:nvSpPr>
        <p:spPr>
          <a:xfrm>
            <a:off x="3541225" y="20286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36" name="Google Shape;136;p16"/>
          <p:cNvSpPr txBox="1"/>
          <p:nvPr>
            <p:ph idx="9" type="body"/>
          </p:nvPr>
        </p:nvSpPr>
        <p:spPr>
          <a:xfrm>
            <a:off x="3541225" y="24218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37" name="Google Shape;137;p16"/>
          <p:cNvSpPr txBox="1"/>
          <p:nvPr>
            <p:ph idx="13" type="subTitle"/>
          </p:nvPr>
        </p:nvSpPr>
        <p:spPr>
          <a:xfrm>
            <a:off x="5381625" y="20286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38" name="Google Shape;138;p16"/>
          <p:cNvSpPr txBox="1"/>
          <p:nvPr>
            <p:ph idx="14" type="body"/>
          </p:nvPr>
        </p:nvSpPr>
        <p:spPr>
          <a:xfrm>
            <a:off x="5381625" y="24218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39" name="Google Shape;139;p16"/>
          <p:cNvSpPr txBox="1"/>
          <p:nvPr>
            <p:ph idx="15" type="subTitle"/>
          </p:nvPr>
        </p:nvSpPr>
        <p:spPr>
          <a:xfrm>
            <a:off x="7222025" y="20286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40" name="Google Shape;140;p16"/>
          <p:cNvSpPr txBox="1"/>
          <p:nvPr>
            <p:ph idx="16" type="body"/>
          </p:nvPr>
        </p:nvSpPr>
        <p:spPr>
          <a:xfrm>
            <a:off x="7222025" y="24218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41" name="Google Shape;141;p16"/>
          <p:cNvSpPr txBox="1"/>
          <p:nvPr>
            <p:ph idx="17" type="subTitle"/>
          </p:nvPr>
        </p:nvSpPr>
        <p:spPr>
          <a:xfrm>
            <a:off x="3541225" y="41820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42" name="Google Shape;142;p16"/>
          <p:cNvSpPr txBox="1"/>
          <p:nvPr>
            <p:ph idx="18" type="body"/>
          </p:nvPr>
        </p:nvSpPr>
        <p:spPr>
          <a:xfrm>
            <a:off x="3541225" y="45752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43" name="Google Shape;143;p16"/>
          <p:cNvSpPr txBox="1"/>
          <p:nvPr>
            <p:ph idx="19" type="subTitle"/>
          </p:nvPr>
        </p:nvSpPr>
        <p:spPr>
          <a:xfrm>
            <a:off x="5381625" y="41820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44" name="Google Shape;144;p16"/>
          <p:cNvSpPr txBox="1"/>
          <p:nvPr>
            <p:ph idx="20" type="body"/>
          </p:nvPr>
        </p:nvSpPr>
        <p:spPr>
          <a:xfrm>
            <a:off x="5381625" y="45752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45" name="Google Shape;145;p16"/>
          <p:cNvSpPr txBox="1"/>
          <p:nvPr>
            <p:ph idx="21" type="subTitle"/>
          </p:nvPr>
        </p:nvSpPr>
        <p:spPr>
          <a:xfrm>
            <a:off x="7222025" y="4182025"/>
            <a:ext cx="1526400" cy="503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p:txBody>
      </p:sp>
      <p:sp>
        <p:nvSpPr>
          <p:cNvPr id="146" name="Google Shape;146;p16"/>
          <p:cNvSpPr txBox="1"/>
          <p:nvPr>
            <p:ph idx="22" type="body"/>
          </p:nvPr>
        </p:nvSpPr>
        <p:spPr>
          <a:xfrm>
            <a:off x="7222025" y="4575225"/>
            <a:ext cx="1526400" cy="217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dk1"/>
              </a:buClr>
              <a:buSzPts val="1100"/>
              <a:buFont typeface="IBM Plex Serif"/>
              <a:buChar char="●"/>
              <a:defRPr/>
            </a:lvl1pPr>
            <a:lvl2pPr indent="-298450" lvl="1" marL="914400" algn="ctr">
              <a:lnSpc>
                <a:spcPct val="100000"/>
              </a:lnSpc>
              <a:spcBef>
                <a:spcPts val="0"/>
              </a:spcBef>
              <a:spcAft>
                <a:spcPts val="0"/>
              </a:spcAft>
              <a:buClr>
                <a:schemeClr val="dk1"/>
              </a:buClr>
              <a:buSzPts val="1100"/>
              <a:buFont typeface="IBM Plex Serif"/>
              <a:buChar char="○"/>
              <a:defRPr/>
            </a:lvl2pPr>
            <a:lvl3pPr indent="-298450" lvl="2" marL="1371600" algn="ctr">
              <a:lnSpc>
                <a:spcPct val="100000"/>
              </a:lnSpc>
              <a:spcBef>
                <a:spcPts val="0"/>
              </a:spcBef>
              <a:spcAft>
                <a:spcPts val="0"/>
              </a:spcAft>
              <a:buClr>
                <a:schemeClr val="dk1"/>
              </a:buClr>
              <a:buSzPts val="1100"/>
              <a:buFont typeface="IBM Plex Serif"/>
              <a:buChar char="■"/>
              <a:defRPr/>
            </a:lvl3pPr>
            <a:lvl4pPr indent="-298450" lvl="3" marL="1828800" algn="ctr">
              <a:lnSpc>
                <a:spcPct val="100000"/>
              </a:lnSpc>
              <a:spcBef>
                <a:spcPts val="0"/>
              </a:spcBef>
              <a:spcAft>
                <a:spcPts val="0"/>
              </a:spcAft>
              <a:buClr>
                <a:schemeClr val="dk1"/>
              </a:buClr>
              <a:buSzPts val="1100"/>
              <a:buFont typeface="IBM Plex Serif"/>
              <a:buChar char="●"/>
              <a:defRPr/>
            </a:lvl4pPr>
            <a:lvl5pPr indent="-298450" lvl="4" marL="2286000" algn="ctr">
              <a:lnSpc>
                <a:spcPct val="100000"/>
              </a:lnSpc>
              <a:spcBef>
                <a:spcPts val="0"/>
              </a:spcBef>
              <a:spcAft>
                <a:spcPts val="0"/>
              </a:spcAft>
              <a:buClr>
                <a:schemeClr val="dk1"/>
              </a:buClr>
              <a:buSzPts val="1100"/>
              <a:buFont typeface="IBM Plex Serif"/>
              <a:buChar char="○"/>
              <a:defRPr/>
            </a:lvl5pPr>
            <a:lvl6pPr indent="-298450" lvl="5" marL="2743200" algn="ctr">
              <a:lnSpc>
                <a:spcPct val="100000"/>
              </a:lnSpc>
              <a:spcBef>
                <a:spcPts val="0"/>
              </a:spcBef>
              <a:spcAft>
                <a:spcPts val="0"/>
              </a:spcAft>
              <a:buClr>
                <a:schemeClr val="dk1"/>
              </a:buClr>
              <a:buSzPts val="1100"/>
              <a:buFont typeface="IBM Plex Serif"/>
              <a:buChar char="■"/>
              <a:defRPr/>
            </a:lvl6pPr>
            <a:lvl7pPr indent="-298450" lvl="6" marL="3200400" algn="ctr">
              <a:lnSpc>
                <a:spcPct val="100000"/>
              </a:lnSpc>
              <a:spcBef>
                <a:spcPts val="0"/>
              </a:spcBef>
              <a:spcAft>
                <a:spcPts val="0"/>
              </a:spcAft>
              <a:buClr>
                <a:schemeClr val="dk1"/>
              </a:buClr>
              <a:buSzPts val="1100"/>
              <a:buFont typeface="IBM Plex Serif"/>
              <a:buChar char="●"/>
              <a:defRPr/>
            </a:lvl7pPr>
            <a:lvl8pPr indent="-298450" lvl="7" marL="3657600" algn="ctr">
              <a:lnSpc>
                <a:spcPct val="100000"/>
              </a:lnSpc>
              <a:spcBef>
                <a:spcPts val="0"/>
              </a:spcBef>
              <a:spcAft>
                <a:spcPts val="0"/>
              </a:spcAft>
              <a:buClr>
                <a:schemeClr val="dk1"/>
              </a:buClr>
              <a:buSzPts val="1100"/>
              <a:buFont typeface="IBM Plex Serif"/>
              <a:buChar char="○"/>
              <a:defRPr/>
            </a:lvl8pPr>
            <a:lvl9pPr indent="-298450" lvl="8" marL="4114800" algn="ctr">
              <a:lnSpc>
                <a:spcPct val="100000"/>
              </a:lnSpc>
              <a:spcBef>
                <a:spcPts val="0"/>
              </a:spcBef>
              <a:spcAft>
                <a:spcPts val="0"/>
              </a:spcAft>
              <a:buClr>
                <a:schemeClr val="dk1"/>
              </a:buClr>
              <a:buSzPts val="1100"/>
              <a:buFont typeface="IBM Plex Serif"/>
              <a:buChar char="■"/>
              <a:defRPr/>
            </a:lvl9pPr>
          </a:lstStyle>
          <a:p/>
        </p:txBody>
      </p:sp>
      <p:sp>
        <p:nvSpPr>
          <p:cNvPr id="147" name="Google Shape;147;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148" name="Google Shape;148;p16"/>
          <p:cNvCxnSpPr/>
          <p:nvPr/>
        </p:nvCxnSpPr>
        <p:spPr>
          <a:xfrm>
            <a:off x="390550" y="378925"/>
            <a:ext cx="8372700" cy="0"/>
          </a:xfrm>
          <a:prstGeom prst="straightConnector1">
            <a:avLst/>
          </a:prstGeom>
          <a:noFill/>
          <a:ln cap="flat" cmpd="sng" w="9525">
            <a:solidFill>
              <a:schemeClr val="lt2"/>
            </a:solidFill>
            <a:prstDash val="solid"/>
            <a:round/>
            <a:headEnd len="sm" w="sm" type="none"/>
            <a:tailEnd len="sm" w="sm" type="none"/>
          </a:ln>
        </p:spPr>
      </p:cxnSp>
      <p:sp>
        <p:nvSpPr>
          <p:cNvPr id="149" name="Google Shape;149;p16"/>
          <p:cNvSpPr txBox="1"/>
          <p:nvPr>
            <p:ph idx="23"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eers">
  <p:cSld name="CUSTOM_3">
    <p:bg>
      <p:bgPr>
        <a:solidFill>
          <a:schemeClr val="lt2"/>
        </a:solidFill>
      </p:bgPr>
    </p:bg>
    <p:spTree>
      <p:nvGrpSpPr>
        <p:cNvPr id="150" name="Shape 150"/>
        <p:cNvGrpSpPr/>
        <p:nvPr/>
      </p:nvGrpSpPr>
      <p:grpSpPr>
        <a:xfrm>
          <a:off x="0" y="0"/>
          <a:ext cx="0" cy="0"/>
          <a:chOff x="0" y="0"/>
          <a:chExt cx="0" cy="0"/>
        </a:xfrm>
      </p:grpSpPr>
      <p:sp>
        <p:nvSpPr>
          <p:cNvPr id="151" name="Google Shape;151;p17"/>
          <p:cNvSpPr txBox="1"/>
          <p:nvPr>
            <p:ph idx="1" type="subTitle"/>
          </p:nvPr>
        </p:nvSpPr>
        <p:spPr>
          <a:xfrm>
            <a:off x="6892900" y="630775"/>
            <a:ext cx="1748700" cy="50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52" name="Google Shape;152;p17"/>
          <p:cNvSpPr txBox="1"/>
          <p:nvPr>
            <p:ph idx="2" type="body"/>
          </p:nvPr>
        </p:nvSpPr>
        <p:spPr>
          <a:xfrm>
            <a:off x="6892900" y="1133875"/>
            <a:ext cx="1748700" cy="682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1"/>
              </a:buClr>
              <a:buSzPts val="1100"/>
              <a:buFont typeface="IBM Plex Serif"/>
              <a:buChar char="●"/>
              <a:defRPr>
                <a:solidFill>
                  <a:schemeClr val="lt1"/>
                </a:solidFill>
              </a:defRPr>
            </a:lvl1pPr>
            <a:lvl2pPr indent="-298450" lvl="1" marL="914400" algn="ctr">
              <a:lnSpc>
                <a:spcPct val="100000"/>
              </a:lnSpc>
              <a:spcBef>
                <a:spcPts val="0"/>
              </a:spcBef>
              <a:spcAft>
                <a:spcPts val="0"/>
              </a:spcAft>
              <a:buClr>
                <a:schemeClr val="lt1"/>
              </a:buClr>
              <a:buSzPts val="1100"/>
              <a:buFont typeface="IBM Plex Serif"/>
              <a:buChar char="○"/>
              <a:defRPr>
                <a:solidFill>
                  <a:schemeClr val="lt1"/>
                </a:solidFill>
              </a:defRPr>
            </a:lvl2pPr>
            <a:lvl3pPr indent="-298450" lvl="2" marL="1371600" algn="ctr">
              <a:lnSpc>
                <a:spcPct val="100000"/>
              </a:lnSpc>
              <a:spcBef>
                <a:spcPts val="0"/>
              </a:spcBef>
              <a:spcAft>
                <a:spcPts val="0"/>
              </a:spcAft>
              <a:buClr>
                <a:schemeClr val="lt1"/>
              </a:buClr>
              <a:buSzPts val="1100"/>
              <a:buFont typeface="IBM Plex Serif"/>
              <a:buChar char="■"/>
              <a:defRPr>
                <a:solidFill>
                  <a:schemeClr val="lt1"/>
                </a:solidFill>
              </a:defRPr>
            </a:lvl3pPr>
            <a:lvl4pPr indent="-298450" lvl="3" marL="1828800" algn="ctr">
              <a:lnSpc>
                <a:spcPct val="100000"/>
              </a:lnSpc>
              <a:spcBef>
                <a:spcPts val="0"/>
              </a:spcBef>
              <a:spcAft>
                <a:spcPts val="0"/>
              </a:spcAft>
              <a:buClr>
                <a:schemeClr val="lt1"/>
              </a:buClr>
              <a:buSzPts val="1100"/>
              <a:buFont typeface="IBM Plex Serif"/>
              <a:buChar char="●"/>
              <a:defRPr>
                <a:solidFill>
                  <a:schemeClr val="lt1"/>
                </a:solidFill>
              </a:defRPr>
            </a:lvl4pPr>
            <a:lvl5pPr indent="-298450" lvl="4" marL="2286000" algn="ctr">
              <a:lnSpc>
                <a:spcPct val="100000"/>
              </a:lnSpc>
              <a:spcBef>
                <a:spcPts val="0"/>
              </a:spcBef>
              <a:spcAft>
                <a:spcPts val="0"/>
              </a:spcAft>
              <a:buClr>
                <a:schemeClr val="lt1"/>
              </a:buClr>
              <a:buSzPts val="1100"/>
              <a:buFont typeface="IBM Plex Serif"/>
              <a:buChar char="○"/>
              <a:defRPr>
                <a:solidFill>
                  <a:schemeClr val="lt1"/>
                </a:solidFill>
              </a:defRPr>
            </a:lvl5pPr>
            <a:lvl6pPr indent="-298450" lvl="5" marL="2743200" algn="ctr">
              <a:lnSpc>
                <a:spcPct val="100000"/>
              </a:lnSpc>
              <a:spcBef>
                <a:spcPts val="0"/>
              </a:spcBef>
              <a:spcAft>
                <a:spcPts val="0"/>
              </a:spcAft>
              <a:buClr>
                <a:schemeClr val="lt1"/>
              </a:buClr>
              <a:buSzPts val="1100"/>
              <a:buFont typeface="IBM Plex Serif"/>
              <a:buChar char="■"/>
              <a:defRPr>
                <a:solidFill>
                  <a:schemeClr val="lt1"/>
                </a:solidFill>
              </a:defRPr>
            </a:lvl6pPr>
            <a:lvl7pPr indent="-298450" lvl="6" marL="3200400" algn="ctr">
              <a:lnSpc>
                <a:spcPct val="100000"/>
              </a:lnSpc>
              <a:spcBef>
                <a:spcPts val="0"/>
              </a:spcBef>
              <a:spcAft>
                <a:spcPts val="0"/>
              </a:spcAft>
              <a:buClr>
                <a:schemeClr val="lt1"/>
              </a:buClr>
              <a:buSzPts val="1100"/>
              <a:buFont typeface="IBM Plex Serif"/>
              <a:buChar char="●"/>
              <a:defRPr>
                <a:solidFill>
                  <a:schemeClr val="lt1"/>
                </a:solidFill>
              </a:defRPr>
            </a:lvl7pPr>
            <a:lvl8pPr indent="-298450" lvl="7" marL="3657600" algn="ctr">
              <a:lnSpc>
                <a:spcPct val="100000"/>
              </a:lnSpc>
              <a:spcBef>
                <a:spcPts val="0"/>
              </a:spcBef>
              <a:spcAft>
                <a:spcPts val="0"/>
              </a:spcAft>
              <a:buClr>
                <a:schemeClr val="lt1"/>
              </a:buClr>
              <a:buSzPts val="1100"/>
              <a:buFont typeface="IBM Plex Serif"/>
              <a:buChar char="○"/>
              <a:defRPr>
                <a:solidFill>
                  <a:schemeClr val="lt1"/>
                </a:solidFill>
              </a:defRPr>
            </a:lvl8pPr>
            <a:lvl9pPr indent="-298450" lvl="8" marL="4114800" algn="ctr">
              <a:lnSpc>
                <a:spcPct val="100000"/>
              </a:lnSpc>
              <a:spcBef>
                <a:spcPts val="0"/>
              </a:spcBef>
              <a:spcAft>
                <a:spcPts val="0"/>
              </a:spcAft>
              <a:buClr>
                <a:schemeClr val="lt1"/>
              </a:buClr>
              <a:buSzPts val="1100"/>
              <a:buFont typeface="IBM Plex Serif"/>
              <a:buChar char="■"/>
              <a:defRPr>
                <a:solidFill>
                  <a:schemeClr val="lt1"/>
                </a:solidFill>
              </a:defRPr>
            </a:lvl9pPr>
          </a:lstStyle>
          <a:p/>
        </p:txBody>
      </p:sp>
      <p:sp>
        <p:nvSpPr>
          <p:cNvPr id="153" name="Google Shape;153;p17"/>
          <p:cNvSpPr txBox="1"/>
          <p:nvPr>
            <p:ph idx="3" type="subTitle"/>
          </p:nvPr>
        </p:nvSpPr>
        <p:spPr>
          <a:xfrm>
            <a:off x="4747750" y="630775"/>
            <a:ext cx="1748700" cy="50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54" name="Google Shape;154;p17"/>
          <p:cNvSpPr txBox="1"/>
          <p:nvPr>
            <p:ph idx="4" type="body"/>
          </p:nvPr>
        </p:nvSpPr>
        <p:spPr>
          <a:xfrm>
            <a:off x="4747750" y="1133875"/>
            <a:ext cx="1748700" cy="682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1"/>
              </a:buClr>
              <a:buSzPts val="1100"/>
              <a:buFont typeface="IBM Plex Serif"/>
              <a:buChar char="●"/>
              <a:defRPr>
                <a:solidFill>
                  <a:schemeClr val="lt1"/>
                </a:solidFill>
              </a:defRPr>
            </a:lvl1pPr>
            <a:lvl2pPr indent="-298450" lvl="1" marL="914400" algn="ctr">
              <a:lnSpc>
                <a:spcPct val="100000"/>
              </a:lnSpc>
              <a:spcBef>
                <a:spcPts val="0"/>
              </a:spcBef>
              <a:spcAft>
                <a:spcPts val="0"/>
              </a:spcAft>
              <a:buClr>
                <a:schemeClr val="lt1"/>
              </a:buClr>
              <a:buSzPts val="1100"/>
              <a:buFont typeface="IBM Plex Serif"/>
              <a:buChar char="○"/>
              <a:defRPr>
                <a:solidFill>
                  <a:schemeClr val="lt1"/>
                </a:solidFill>
              </a:defRPr>
            </a:lvl2pPr>
            <a:lvl3pPr indent="-298450" lvl="2" marL="1371600" algn="ctr">
              <a:lnSpc>
                <a:spcPct val="100000"/>
              </a:lnSpc>
              <a:spcBef>
                <a:spcPts val="0"/>
              </a:spcBef>
              <a:spcAft>
                <a:spcPts val="0"/>
              </a:spcAft>
              <a:buClr>
                <a:schemeClr val="lt1"/>
              </a:buClr>
              <a:buSzPts val="1100"/>
              <a:buFont typeface="IBM Plex Serif"/>
              <a:buChar char="■"/>
              <a:defRPr>
                <a:solidFill>
                  <a:schemeClr val="lt1"/>
                </a:solidFill>
              </a:defRPr>
            </a:lvl3pPr>
            <a:lvl4pPr indent="-298450" lvl="3" marL="1828800" algn="ctr">
              <a:lnSpc>
                <a:spcPct val="100000"/>
              </a:lnSpc>
              <a:spcBef>
                <a:spcPts val="0"/>
              </a:spcBef>
              <a:spcAft>
                <a:spcPts val="0"/>
              </a:spcAft>
              <a:buClr>
                <a:schemeClr val="lt1"/>
              </a:buClr>
              <a:buSzPts val="1100"/>
              <a:buFont typeface="IBM Plex Serif"/>
              <a:buChar char="●"/>
              <a:defRPr>
                <a:solidFill>
                  <a:schemeClr val="lt1"/>
                </a:solidFill>
              </a:defRPr>
            </a:lvl4pPr>
            <a:lvl5pPr indent="-298450" lvl="4" marL="2286000" algn="ctr">
              <a:lnSpc>
                <a:spcPct val="100000"/>
              </a:lnSpc>
              <a:spcBef>
                <a:spcPts val="0"/>
              </a:spcBef>
              <a:spcAft>
                <a:spcPts val="0"/>
              </a:spcAft>
              <a:buClr>
                <a:schemeClr val="lt1"/>
              </a:buClr>
              <a:buSzPts val="1100"/>
              <a:buFont typeface="IBM Plex Serif"/>
              <a:buChar char="○"/>
              <a:defRPr>
                <a:solidFill>
                  <a:schemeClr val="lt1"/>
                </a:solidFill>
              </a:defRPr>
            </a:lvl5pPr>
            <a:lvl6pPr indent="-298450" lvl="5" marL="2743200" algn="ctr">
              <a:lnSpc>
                <a:spcPct val="100000"/>
              </a:lnSpc>
              <a:spcBef>
                <a:spcPts val="0"/>
              </a:spcBef>
              <a:spcAft>
                <a:spcPts val="0"/>
              </a:spcAft>
              <a:buClr>
                <a:schemeClr val="lt1"/>
              </a:buClr>
              <a:buSzPts val="1100"/>
              <a:buFont typeface="IBM Plex Serif"/>
              <a:buChar char="■"/>
              <a:defRPr>
                <a:solidFill>
                  <a:schemeClr val="lt1"/>
                </a:solidFill>
              </a:defRPr>
            </a:lvl6pPr>
            <a:lvl7pPr indent="-298450" lvl="6" marL="3200400" algn="ctr">
              <a:lnSpc>
                <a:spcPct val="100000"/>
              </a:lnSpc>
              <a:spcBef>
                <a:spcPts val="0"/>
              </a:spcBef>
              <a:spcAft>
                <a:spcPts val="0"/>
              </a:spcAft>
              <a:buClr>
                <a:schemeClr val="lt1"/>
              </a:buClr>
              <a:buSzPts val="1100"/>
              <a:buFont typeface="IBM Plex Serif"/>
              <a:buChar char="●"/>
              <a:defRPr>
                <a:solidFill>
                  <a:schemeClr val="lt1"/>
                </a:solidFill>
              </a:defRPr>
            </a:lvl7pPr>
            <a:lvl8pPr indent="-298450" lvl="7" marL="3657600" algn="ctr">
              <a:lnSpc>
                <a:spcPct val="100000"/>
              </a:lnSpc>
              <a:spcBef>
                <a:spcPts val="0"/>
              </a:spcBef>
              <a:spcAft>
                <a:spcPts val="0"/>
              </a:spcAft>
              <a:buClr>
                <a:schemeClr val="lt1"/>
              </a:buClr>
              <a:buSzPts val="1100"/>
              <a:buFont typeface="IBM Plex Serif"/>
              <a:buChar char="○"/>
              <a:defRPr>
                <a:solidFill>
                  <a:schemeClr val="lt1"/>
                </a:solidFill>
              </a:defRPr>
            </a:lvl8pPr>
            <a:lvl9pPr indent="-298450" lvl="8" marL="4114800" algn="ctr">
              <a:lnSpc>
                <a:spcPct val="100000"/>
              </a:lnSpc>
              <a:spcBef>
                <a:spcPts val="0"/>
              </a:spcBef>
              <a:spcAft>
                <a:spcPts val="0"/>
              </a:spcAft>
              <a:buClr>
                <a:schemeClr val="lt1"/>
              </a:buClr>
              <a:buSzPts val="1100"/>
              <a:buFont typeface="IBM Plex Serif"/>
              <a:buChar char="■"/>
              <a:defRPr>
                <a:solidFill>
                  <a:schemeClr val="lt1"/>
                </a:solidFill>
              </a:defRPr>
            </a:lvl9pPr>
          </a:lstStyle>
          <a:p/>
        </p:txBody>
      </p:sp>
      <p:sp>
        <p:nvSpPr>
          <p:cNvPr id="155" name="Google Shape;155;p17"/>
          <p:cNvSpPr/>
          <p:nvPr>
            <p:ph idx="5" type="pic"/>
          </p:nvPr>
        </p:nvSpPr>
        <p:spPr>
          <a:xfrm>
            <a:off x="457550" y="2136050"/>
            <a:ext cx="1748700" cy="2316000"/>
          </a:xfrm>
          <a:prstGeom prst="roundRect">
            <a:avLst>
              <a:gd fmla="val 50000" name="adj"/>
            </a:avLst>
          </a:prstGeom>
          <a:noFill/>
          <a:ln>
            <a:noFill/>
          </a:ln>
        </p:spPr>
      </p:sp>
      <p:sp>
        <p:nvSpPr>
          <p:cNvPr id="156" name="Google Shape;156;p17"/>
          <p:cNvSpPr/>
          <p:nvPr>
            <p:ph idx="6" type="pic"/>
          </p:nvPr>
        </p:nvSpPr>
        <p:spPr>
          <a:xfrm>
            <a:off x="2602596" y="2136050"/>
            <a:ext cx="1748700" cy="2316000"/>
          </a:xfrm>
          <a:prstGeom prst="roundRect">
            <a:avLst>
              <a:gd fmla="val 50000" name="adj"/>
            </a:avLst>
          </a:prstGeom>
          <a:noFill/>
          <a:ln>
            <a:noFill/>
          </a:ln>
        </p:spPr>
      </p:sp>
      <p:sp>
        <p:nvSpPr>
          <p:cNvPr id="157" name="Google Shape;157;p17"/>
          <p:cNvSpPr/>
          <p:nvPr>
            <p:ph idx="7" type="pic"/>
          </p:nvPr>
        </p:nvSpPr>
        <p:spPr>
          <a:xfrm>
            <a:off x="4747696" y="2136050"/>
            <a:ext cx="1748700" cy="2316000"/>
          </a:xfrm>
          <a:prstGeom prst="roundRect">
            <a:avLst>
              <a:gd fmla="val 50000" name="adj"/>
            </a:avLst>
          </a:prstGeom>
          <a:noFill/>
          <a:ln>
            <a:noFill/>
          </a:ln>
        </p:spPr>
      </p:sp>
      <p:sp>
        <p:nvSpPr>
          <p:cNvPr id="158" name="Google Shape;158;p17"/>
          <p:cNvSpPr/>
          <p:nvPr>
            <p:ph idx="8" type="pic"/>
          </p:nvPr>
        </p:nvSpPr>
        <p:spPr>
          <a:xfrm>
            <a:off x="6892796" y="2136050"/>
            <a:ext cx="1748700" cy="2316000"/>
          </a:xfrm>
          <a:prstGeom prst="roundRect">
            <a:avLst>
              <a:gd fmla="val 50000" name="adj"/>
            </a:avLst>
          </a:prstGeom>
          <a:noFill/>
          <a:ln>
            <a:noFill/>
          </a:ln>
        </p:spPr>
      </p:sp>
      <p:sp>
        <p:nvSpPr>
          <p:cNvPr id="159" name="Google Shape;159;p17"/>
          <p:cNvSpPr txBox="1"/>
          <p:nvPr>
            <p:ph idx="9" type="subTitle"/>
          </p:nvPr>
        </p:nvSpPr>
        <p:spPr>
          <a:xfrm>
            <a:off x="457450" y="630775"/>
            <a:ext cx="1748700" cy="50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60" name="Google Shape;160;p17"/>
          <p:cNvSpPr txBox="1"/>
          <p:nvPr>
            <p:ph idx="13" type="body"/>
          </p:nvPr>
        </p:nvSpPr>
        <p:spPr>
          <a:xfrm>
            <a:off x="457450" y="1133875"/>
            <a:ext cx="1748700" cy="682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1"/>
              </a:buClr>
              <a:buSzPts val="1100"/>
              <a:buFont typeface="IBM Plex Serif"/>
              <a:buChar char="●"/>
              <a:defRPr>
                <a:solidFill>
                  <a:schemeClr val="lt1"/>
                </a:solidFill>
              </a:defRPr>
            </a:lvl1pPr>
            <a:lvl2pPr indent="-298450" lvl="1" marL="914400" algn="ctr">
              <a:lnSpc>
                <a:spcPct val="100000"/>
              </a:lnSpc>
              <a:spcBef>
                <a:spcPts val="0"/>
              </a:spcBef>
              <a:spcAft>
                <a:spcPts val="0"/>
              </a:spcAft>
              <a:buClr>
                <a:schemeClr val="lt1"/>
              </a:buClr>
              <a:buSzPts val="1100"/>
              <a:buFont typeface="IBM Plex Serif"/>
              <a:buChar char="○"/>
              <a:defRPr>
                <a:solidFill>
                  <a:schemeClr val="lt1"/>
                </a:solidFill>
              </a:defRPr>
            </a:lvl2pPr>
            <a:lvl3pPr indent="-298450" lvl="2" marL="1371600" algn="ctr">
              <a:lnSpc>
                <a:spcPct val="100000"/>
              </a:lnSpc>
              <a:spcBef>
                <a:spcPts val="0"/>
              </a:spcBef>
              <a:spcAft>
                <a:spcPts val="0"/>
              </a:spcAft>
              <a:buClr>
                <a:schemeClr val="lt1"/>
              </a:buClr>
              <a:buSzPts val="1100"/>
              <a:buFont typeface="IBM Plex Serif"/>
              <a:buChar char="■"/>
              <a:defRPr>
                <a:solidFill>
                  <a:schemeClr val="lt1"/>
                </a:solidFill>
              </a:defRPr>
            </a:lvl3pPr>
            <a:lvl4pPr indent="-298450" lvl="3" marL="1828800" algn="ctr">
              <a:lnSpc>
                <a:spcPct val="100000"/>
              </a:lnSpc>
              <a:spcBef>
                <a:spcPts val="0"/>
              </a:spcBef>
              <a:spcAft>
                <a:spcPts val="0"/>
              </a:spcAft>
              <a:buClr>
                <a:schemeClr val="lt1"/>
              </a:buClr>
              <a:buSzPts val="1100"/>
              <a:buFont typeface="IBM Plex Serif"/>
              <a:buChar char="●"/>
              <a:defRPr>
                <a:solidFill>
                  <a:schemeClr val="lt1"/>
                </a:solidFill>
              </a:defRPr>
            </a:lvl4pPr>
            <a:lvl5pPr indent="-298450" lvl="4" marL="2286000" algn="ctr">
              <a:lnSpc>
                <a:spcPct val="100000"/>
              </a:lnSpc>
              <a:spcBef>
                <a:spcPts val="0"/>
              </a:spcBef>
              <a:spcAft>
                <a:spcPts val="0"/>
              </a:spcAft>
              <a:buClr>
                <a:schemeClr val="lt1"/>
              </a:buClr>
              <a:buSzPts val="1100"/>
              <a:buFont typeface="IBM Plex Serif"/>
              <a:buChar char="○"/>
              <a:defRPr>
                <a:solidFill>
                  <a:schemeClr val="lt1"/>
                </a:solidFill>
              </a:defRPr>
            </a:lvl5pPr>
            <a:lvl6pPr indent="-298450" lvl="5" marL="2743200" algn="ctr">
              <a:lnSpc>
                <a:spcPct val="100000"/>
              </a:lnSpc>
              <a:spcBef>
                <a:spcPts val="0"/>
              </a:spcBef>
              <a:spcAft>
                <a:spcPts val="0"/>
              </a:spcAft>
              <a:buClr>
                <a:schemeClr val="lt1"/>
              </a:buClr>
              <a:buSzPts val="1100"/>
              <a:buFont typeface="IBM Plex Serif"/>
              <a:buChar char="■"/>
              <a:defRPr>
                <a:solidFill>
                  <a:schemeClr val="lt1"/>
                </a:solidFill>
              </a:defRPr>
            </a:lvl6pPr>
            <a:lvl7pPr indent="-298450" lvl="6" marL="3200400" algn="ctr">
              <a:lnSpc>
                <a:spcPct val="100000"/>
              </a:lnSpc>
              <a:spcBef>
                <a:spcPts val="0"/>
              </a:spcBef>
              <a:spcAft>
                <a:spcPts val="0"/>
              </a:spcAft>
              <a:buClr>
                <a:schemeClr val="lt1"/>
              </a:buClr>
              <a:buSzPts val="1100"/>
              <a:buFont typeface="IBM Plex Serif"/>
              <a:buChar char="●"/>
              <a:defRPr>
                <a:solidFill>
                  <a:schemeClr val="lt1"/>
                </a:solidFill>
              </a:defRPr>
            </a:lvl7pPr>
            <a:lvl8pPr indent="-298450" lvl="7" marL="3657600" algn="ctr">
              <a:lnSpc>
                <a:spcPct val="100000"/>
              </a:lnSpc>
              <a:spcBef>
                <a:spcPts val="0"/>
              </a:spcBef>
              <a:spcAft>
                <a:spcPts val="0"/>
              </a:spcAft>
              <a:buClr>
                <a:schemeClr val="lt1"/>
              </a:buClr>
              <a:buSzPts val="1100"/>
              <a:buFont typeface="IBM Plex Serif"/>
              <a:buChar char="○"/>
              <a:defRPr>
                <a:solidFill>
                  <a:schemeClr val="lt1"/>
                </a:solidFill>
              </a:defRPr>
            </a:lvl8pPr>
            <a:lvl9pPr indent="-298450" lvl="8" marL="4114800" algn="ctr">
              <a:lnSpc>
                <a:spcPct val="100000"/>
              </a:lnSpc>
              <a:spcBef>
                <a:spcPts val="0"/>
              </a:spcBef>
              <a:spcAft>
                <a:spcPts val="0"/>
              </a:spcAft>
              <a:buClr>
                <a:schemeClr val="lt1"/>
              </a:buClr>
              <a:buSzPts val="1100"/>
              <a:buFont typeface="IBM Plex Serif"/>
              <a:buChar char="■"/>
              <a:defRPr>
                <a:solidFill>
                  <a:schemeClr val="lt1"/>
                </a:solidFill>
              </a:defRPr>
            </a:lvl9pPr>
          </a:lstStyle>
          <a:p/>
        </p:txBody>
      </p:sp>
      <p:sp>
        <p:nvSpPr>
          <p:cNvPr id="161" name="Google Shape;161;p17"/>
          <p:cNvSpPr txBox="1"/>
          <p:nvPr>
            <p:ph idx="14" type="subTitle"/>
          </p:nvPr>
        </p:nvSpPr>
        <p:spPr>
          <a:xfrm>
            <a:off x="2602600" y="630775"/>
            <a:ext cx="1748700" cy="50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162" name="Google Shape;162;p17"/>
          <p:cNvSpPr txBox="1"/>
          <p:nvPr>
            <p:ph idx="15" type="body"/>
          </p:nvPr>
        </p:nvSpPr>
        <p:spPr>
          <a:xfrm>
            <a:off x="2602600" y="1133875"/>
            <a:ext cx="1748700" cy="6825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1"/>
              </a:buClr>
              <a:buSzPts val="1100"/>
              <a:buFont typeface="IBM Plex Serif"/>
              <a:buChar char="●"/>
              <a:defRPr>
                <a:solidFill>
                  <a:schemeClr val="lt1"/>
                </a:solidFill>
              </a:defRPr>
            </a:lvl1pPr>
            <a:lvl2pPr indent="-298450" lvl="1" marL="914400" algn="ctr">
              <a:lnSpc>
                <a:spcPct val="100000"/>
              </a:lnSpc>
              <a:spcBef>
                <a:spcPts val="0"/>
              </a:spcBef>
              <a:spcAft>
                <a:spcPts val="0"/>
              </a:spcAft>
              <a:buClr>
                <a:schemeClr val="lt1"/>
              </a:buClr>
              <a:buSzPts val="1100"/>
              <a:buFont typeface="IBM Plex Serif"/>
              <a:buChar char="○"/>
              <a:defRPr>
                <a:solidFill>
                  <a:schemeClr val="lt1"/>
                </a:solidFill>
              </a:defRPr>
            </a:lvl2pPr>
            <a:lvl3pPr indent="-298450" lvl="2" marL="1371600" algn="ctr">
              <a:lnSpc>
                <a:spcPct val="100000"/>
              </a:lnSpc>
              <a:spcBef>
                <a:spcPts val="0"/>
              </a:spcBef>
              <a:spcAft>
                <a:spcPts val="0"/>
              </a:spcAft>
              <a:buClr>
                <a:schemeClr val="lt1"/>
              </a:buClr>
              <a:buSzPts val="1100"/>
              <a:buFont typeface="IBM Plex Serif"/>
              <a:buChar char="■"/>
              <a:defRPr>
                <a:solidFill>
                  <a:schemeClr val="lt1"/>
                </a:solidFill>
              </a:defRPr>
            </a:lvl3pPr>
            <a:lvl4pPr indent="-298450" lvl="3" marL="1828800" algn="ctr">
              <a:lnSpc>
                <a:spcPct val="100000"/>
              </a:lnSpc>
              <a:spcBef>
                <a:spcPts val="0"/>
              </a:spcBef>
              <a:spcAft>
                <a:spcPts val="0"/>
              </a:spcAft>
              <a:buClr>
                <a:schemeClr val="lt1"/>
              </a:buClr>
              <a:buSzPts val="1100"/>
              <a:buFont typeface="IBM Plex Serif"/>
              <a:buChar char="●"/>
              <a:defRPr>
                <a:solidFill>
                  <a:schemeClr val="lt1"/>
                </a:solidFill>
              </a:defRPr>
            </a:lvl4pPr>
            <a:lvl5pPr indent="-298450" lvl="4" marL="2286000" algn="ctr">
              <a:lnSpc>
                <a:spcPct val="100000"/>
              </a:lnSpc>
              <a:spcBef>
                <a:spcPts val="0"/>
              </a:spcBef>
              <a:spcAft>
                <a:spcPts val="0"/>
              </a:spcAft>
              <a:buClr>
                <a:schemeClr val="lt1"/>
              </a:buClr>
              <a:buSzPts val="1100"/>
              <a:buFont typeface="IBM Plex Serif"/>
              <a:buChar char="○"/>
              <a:defRPr>
                <a:solidFill>
                  <a:schemeClr val="lt1"/>
                </a:solidFill>
              </a:defRPr>
            </a:lvl5pPr>
            <a:lvl6pPr indent="-298450" lvl="5" marL="2743200" algn="ctr">
              <a:lnSpc>
                <a:spcPct val="100000"/>
              </a:lnSpc>
              <a:spcBef>
                <a:spcPts val="0"/>
              </a:spcBef>
              <a:spcAft>
                <a:spcPts val="0"/>
              </a:spcAft>
              <a:buClr>
                <a:schemeClr val="lt1"/>
              </a:buClr>
              <a:buSzPts val="1100"/>
              <a:buFont typeface="IBM Plex Serif"/>
              <a:buChar char="■"/>
              <a:defRPr>
                <a:solidFill>
                  <a:schemeClr val="lt1"/>
                </a:solidFill>
              </a:defRPr>
            </a:lvl6pPr>
            <a:lvl7pPr indent="-298450" lvl="6" marL="3200400" algn="ctr">
              <a:lnSpc>
                <a:spcPct val="100000"/>
              </a:lnSpc>
              <a:spcBef>
                <a:spcPts val="0"/>
              </a:spcBef>
              <a:spcAft>
                <a:spcPts val="0"/>
              </a:spcAft>
              <a:buClr>
                <a:schemeClr val="lt1"/>
              </a:buClr>
              <a:buSzPts val="1100"/>
              <a:buFont typeface="IBM Plex Serif"/>
              <a:buChar char="●"/>
              <a:defRPr>
                <a:solidFill>
                  <a:schemeClr val="lt1"/>
                </a:solidFill>
              </a:defRPr>
            </a:lvl7pPr>
            <a:lvl8pPr indent="-298450" lvl="7" marL="3657600" algn="ctr">
              <a:lnSpc>
                <a:spcPct val="100000"/>
              </a:lnSpc>
              <a:spcBef>
                <a:spcPts val="0"/>
              </a:spcBef>
              <a:spcAft>
                <a:spcPts val="0"/>
              </a:spcAft>
              <a:buClr>
                <a:schemeClr val="lt1"/>
              </a:buClr>
              <a:buSzPts val="1100"/>
              <a:buFont typeface="IBM Plex Serif"/>
              <a:buChar char="○"/>
              <a:defRPr>
                <a:solidFill>
                  <a:schemeClr val="lt1"/>
                </a:solidFill>
              </a:defRPr>
            </a:lvl8pPr>
            <a:lvl9pPr indent="-298450" lvl="8" marL="4114800" algn="ctr">
              <a:lnSpc>
                <a:spcPct val="100000"/>
              </a:lnSpc>
              <a:spcBef>
                <a:spcPts val="0"/>
              </a:spcBef>
              <a:spcAft>
                <a:spcPts val="0"/>
              </a:spcAft>
              <a:buClr>
                <a:schemeClr val="lt1"/>
              </a:buClr>
              <a:buSzPts val="1100"/>
              <a:buFont typeface="IBM Plex Serif"/>
              <a:buChar char="■"/>
              <a:defRPr>
                <a:solidFill>
                  <a:schemeClr val="lt1"/>
                </a:solidFill>
              </a:defRPr>
            </a:lvl9pPr>
          </a:lstStyle>
          <a:p/>
        </p:txBody>
      </p:sp>
      <p:sp>
        <p:nvSpPr>
          <p:cNvPr id="163" name="Google Shape;163;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chemeClr val="dk1"/>
                </a:solidFill>
                <a:latin typeface="IBM Plex Serif"/>
                <a:ea typeface="IBM Plex Serif"/>
                <a:cs typeface="IBM Plex Serif"/>
                <a:sym typeface="IBM Plex Serif"/>
              </a:defRPr>
            </a:lvl9pPr>
          </a:lstStyle>
          <a:p>
            <a:pPr indent="0" lvl="0" marL="0" rtl="0" algn="l">
              <a:spcBef>
                <a:spcPts val="0"/>
              </a:spcBef>
              <a:spcAft>
                <a:spcPts val="0"/>
              </a:spcAft>
              <a:buNone/>
            </a:pPr>
            <a:fld id="{00000000-1234-1234-1234-123412341234}" type="slidenum">
              <a:rPr lang="en"/>
              <a:t>‹#›</a:t>
            </a:fld>
            <a:endParaRPr/>
          </a:p>
        </p:txBody>
      </p:sp>
      <p:cxnSp>
        <p:nvCxnSpPr>
          <p:cNvPr id="164" name="Google Shape;164;p17"/>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165" name="Google Shape;165;p17"/>
          <p:cNvSpPr txBox="1"/>
          <p:nvPr>
            <p:ph idx="16"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gnition">
  <p:cSld name="CUSTOM_4">
    <p:bg>
      <p:bgPr>
        <a:solidFill>
          <a:schemeClr val="lt2"/>
        </a:solidFill>
      </p:bgPr>
    </p:bg>
    <p:spTree>
      <p:nvGrpSpPr>
        <p:cNvPr id="166" name="Shape 166"/>
        <p:cNvGrpSpPr/>
        <p:nvPr/>
      </p:nvGrpSpPr>
      <p:grpSpPr>
        <a:xfrm>
          <a:off x="0" y="0"/>
          <a:ext cx="0" cy="0"/>
          <a:chOff x="0" y="0"/>
          <a:chExt cx="0" cy="0"/>
        </a:xfrm>
      </p:grpSpPr>
      <p:cxnSp>
        <p:nvCxnSpPr>
          <p:cNvPr id="167" name="Google Shape;167;p18"/>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68" name="Shape 168"/>
        <p:cNvGrpSpPr/>
        <p:nvPr/>
      </p:nvGrpSpPr>
      <p:grpSpPr>
        <a:xfrm>
          <a:off x="0" y="0"/>
          <a:ext cx="0" cy="0"/>
          <a:chOff x="0" y="0"/>
          <a:chExt cx="0" cy="0"/>
        </a:xfrm>
      </p:grpSpPr>
      <p:sp>
        <p:nvSpPr>
          <p:cNvPr id="169" name="Google Shape;169;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0" name="Google Shape;170;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1" name="Google Shape;1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72" name="Shape 172"/>
        <p:cNvGrpSpPr/>
        <p:nvPr/>
      </p:nvGrpSpPr>
      <p:grpSpPr>
        <a:xfrm>
          <a:off x="0" y="0"/>
          <a:ext cx="0" cy="0"/>
          <a:chOff x="0" y="0"/>
          <a:chExt cx="0" cy="0"/>
        </a:xfrm>
      </p:grpSpPr>
      <p:sp>
        <p:nvSpPr>
          <p:cNvPr id="173" name="Google Shape;173;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ny Structure" type="tx">
  <p:cSld name="TITLE_AND_BODY">
    <p:bg>
      <p:bgPr>
        <a:solidFill>
          <a:schemeClr val="dk2"/>
        </a:solidFill>
      </p:bgPr>
    </p:bg>
    <p:spTree>
      <p:nvGrpSpPr>
        <p:cNvPr id="13" name="Shape 13"/>
        <p:cNvGrpSpPr/>
        <p:nvPr/>
      </p:nvGrpSpPr>
      <p:grpSpPr>
        <a:xfrm>
          <a:off x="0" y="0"/>
          <a:ext cx="0" cy="0"/>
          <a:chOff x="0" y="0"/>
          <a:chExt cx="0" cy="0"/>
        </a:xfrm>
      </p:grpSpPr>
      <p:sp>
        <p:nvSpPr>
          <p:cNvPr id="14" name="Google Shape;14;p3"/>
          <p:cNvSpPr/>
          <p:nvPr>
            <p:ph idx="2" type="pic"/>
          </p:nvPr>
        </p:nvSpPr>
        <p:spPr>
          <a:xfrm>
            <a:off x="887950" y="2076850"/>
            <a:ext cx="1536600" cy="2035200"/>
          </a:xfrm>
          <a:prstGeom prst="roundRect">
            <a:avLst>
              <a:gd fmla="val 50000" name="adj"/>
            </a:avLst>
          </a:prstGeom>
          <a:noFill/>
          <a:ln>
            <a:noFill/>
          </a:ln>
        </p:spPr>
      </p:sp>
      <p:sp>
        <p:nvSpPr>
          <p:cNvPr id="15" name="Google Shape;15;p3"/>
          <p:cNvSpPr/>
          <p:nvPr>
            <p:ph idx="3" type="pic"/>
          </p:nvPr>
        </p:nvSpPr>
        <p:spPr>
          <a:xfrm>
            <a:off x="2831750" y="2076850"/>
            <a:ext cx="1536600" cy="2035200"/>
          </a:xfrm>
          <a:prstGeom prst="roundRect">
            <a:avLst>
              <a:gd fmla="val 50000" name="adj"/>
            </a:avLst>
          </a:prstGeom>
          <a:noFill/>
          <a:ln>
            <a:noFill/>
          </a:ln>
        </p:spPr>
      </p:sp>
      <p:sp>
        <p:nvSpPr>
          <p:cNvPr id="16" name="Google Shape;16;p3"/>
          <p:cNvSpPr/>
          <p:nvPr>
            <p:ph idx="4" type="pic"/>
          </p:nvPr>
        </p:nvSpPr>
        <p:spPr>
          <a:xfrm>
            <a:off x="4775713" y="2076850"/>
            <a:ext cx="1536600" cy="2035200"/>
          </a:xfrm>
          <a:prstGeom prst="roundRect">
            <a:avLst>
              <a:gd fmla="val 50000" name="adj"/>
            </a:avLst>
          </a:prstGeom>
          <a:noFill/>
          <a:ln>
            <a:noFill/>
          </a:ln>
        </p:spPr>
      </p:sp>
      <p:sp>
        <p:nvSpPr>
          <p:cNvPr id="17" name="Google Shape;17;p3"/>
          <p:cNvSpPr/>
          <p:nvPr>
            <p:ph idx="5" type="pic"/>
          </p:nvPr>
        </p:nvSpPr>
        <p:spPr>
          <a:xfrm>
            <a:off x="6719663" y="2076850"/>
            <a:ext cx="1536600" cy="2035200"/>
          </a:xfrm>
          <a:prstGeom prst="roundRect">
            <a:avLst>
              <a:gd fmla="val 50000" name="adj"/>
            </a:avLst>
          </a:prstGeom>
          <a:noFill/>
          <a:ln>
            <a:noFill/>
          </a:ln>
        </p:spPr>
      </p:sp>
      <p:sp>
        <p:nvSpPr>
          <p:cNvPr id="18" name="Google Shape;18;p3"/>
          <p:cNvSpPr txBox="1"/>
          <p:nvPr>
            <p:ph type="title"/>
          </p:nvPr>
        </p:nvSpPr>
        <p:spPr>
          <a:xfrm>
            <a:off x="390550" y="575525"/>
            <a:ext cx="8372700" cy="9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Font typeface="Archivo SemiBold"/>
              <a:buNone/>
              <a:defRPr>
                <a:solidFill>
                  <a:schemeClr val="lt1"/>
                </a:solidFill>
              </a:defRPr>
            </a:lvl1pPr>
            <a:lvl2pPr lvl="1"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19" name="Google Shape;19;p3"/>
          <p:cNvSpPr txBox="1"/>
          <p:nvPr>
            <p:ph idx="1" type="subTitle"/>
          </p:nvPr>
        </p:nvSpPr>
        <p:spPr>
          <a:xfrm>
            <a:off x="390550" y="1430263"/>
            <a:ext cx="83727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BM Plex Serif SemiBold"/>
              <a:buNone/>
              <a:defRPr>
                <a:solidFill>
                  <a:schemeClr val="lt1"/>
                </a:solidFill>
              </a:defRPr>
            </a:lvl1pPr>
            <a:lvl2pPr lvl="1" algn="ctr">
              <a:lnSpc>
                <a:spcPct val="100000"/>
              </a:lnSpc>
              <a:spcBef>
                <a:spcPts val="0"/>
              </a:spcBef>
              <a:spcAft>
                <a:spcPts val="0"/>
              </a:spcAft>
              <a:buClr>
                <a:schemeClr val="lt1"/>
              </a:buClr>
              <a:buSzPts val="1600"/>
              <a:buFont typeface="IBM Plex Serif SemiBold"/>
              <a:buNone/>
              <a:defRPr>
                <a:solidFill>
                  <a:schemeClr val="lt1"/>
                </a:solidFill>
              </a:defRPr>
            </a:lvl2pPr>
            <a:lvl3pPr lvl="2" algn="ctr">
              <a:lnSpc>
                <a:spcPct val="100000"/>
              </a:lnSpc>
              <a:spcBef>
                <a:spcPts val="0"/>
              </a:spcBef>
              <a:spcAft>
                <a:spcPts val="0"/>
              </a:spcAft>
              <a:buClr>
                <a:schemeClr val="lt1"/>
              </a:buClr>
              <a:buSzPts val="1600"/>
              <a:buFont typeface="IBM Plex Serif SemiBold"/>
              <a:buNone/>
              <a:defRPr>
                <a:solidFill>
                  <a:schemeClr val="lt1"/>
                </a:solidFill>
              </a:defRPr>
            </a:lvl3pPr>
            <a:lvl4pPr lvl="3" algn="ctr">
              <a:lnSpc>
                <a:spcPct val="100000"/>
              </a:lnSpc>
              <a:spcBef>
                <a:spcPts val="0"/>
              </a:spcBef>
              <a:spcAft>
                <a:spcPts val="0"/>
              </a:spcAft>
              <a:buClr>
                <a:schemeClr val="lt1"/>
              </a:buClr>
              <a:buSzPts val="1600"/>
              <a:buFont typeface="IBM Plex Serif SemiBold"/>
              <a:buNone/>
              <a:defRPr>
                <a:solidFill>
                  <a:schemeClr val="lt1"/>
                </a:solidFill>
              </a:defRPr>
            </a:lvl4pPr>
            <a:lvl5pPr lvl="4" algn="ctr">
              <a:lnSpc>
                <a:spcPct val="100000"/>
              </a:lnSpc>
              <a:spcBef>
                <a:spcPts val="0"/>
              </a:spcBef>
              <a:spcAft>
                <a:spcPts val="0"/>
              </a:spcAft>
              <a:buClr>
                <a:schemeClr val="lt1"/>
              </a:buClr>
              <a:buSzPts val="1600"/>
              <a:buFont typeface="IBM Plex Serif SemiBold"/>
              <a:buNone/>
              <a:defRPr>
                <a:solidFill>
                  <a:schemeClr val="lt1"/>
                </a:solidFill>
              </a:defRPr>
            </a:lvl5pPr>
            <a:lvl6pPr lvl="5" algn="ctr">
              <a:lnSpc>
                <a:spcPct val="100000"/>
              </a:lnSpc>
              <a:spcBef>
                <a:spcPts val="0"/>
              </a:spcBef>
              <a:spcAft>
                <a:spcPts val="0"/>
              </a:spcAft>
              <a:buClr>
                <a:schemeClr val="lt1"/>
              </a:buClr>
              <a:buSzPts val="1600"/>
              <a:buFont typeface="IBM Plex Serif SemiBold"/>
              <a:buNone/>
              <a:defRPr>
                <a:solidFill>
                  <a:schemeClr val="lt1"/>
                </a:solidFill>
              </a:defRPr>
            </a:lvl6pPr>
            <a:lvl7pPr lvl="6" algn="ctr">
              <a:lnSpc>
                <a:spcPct val="100000"/>
              </a:lnSpc>
              <a:spcBef>
                <a:spcPts val="0"/>
              </a:spcBef>
              <a:spcAft>
                <a:spcPts val="0"/>
              </a:spcAft>
              <a:buClr>
                <a:schemeClr val="lt1"/>
              </a:buClr>
              <a:buSzPts val="1600"/>
              <a:buFont typeface="IBM Plex Serif SemiBold"/>
              <a:buNone/>
              <a:defRPr>
                <a:solidFill>
                  <a:schemeClr val="lt1"/>
                </a:solidFill>
              </a:defRPr>
            </a:lvl7pPr>
            <a:lvl8pPr lvl="7" algn="ctr">
              <a:lnSpc>
                <a:spcPct val="100000"/>
              </a:lnSpc>
              <a:spcBef>
                <a:spcPts val="0"/>
              </a:spcBef>
              <a:spcAft>
                <a:spcPts val="0"/>
              </a:spcAft>
              <a:buClr>
                <a:schemeClr val="lt1"/>
              </a:buClr>
              <a:buSzPts val="1600"/>
              <a:buFont typeface="IBM Plex Serif SemiBold"/>
              <a:buNone/>
              <a:defRPr>
                <a:solidFill>
                  <a:schemeClr val="lt1"/>
                </a:solidFill>
              </a:defRPr>
            </a:lvl8pPr>
            <a:lvl9pPr lvl="8" algn="ctr">
              <a:lnSpc>
                <a:spcPct val="100000"/>
              </a:lnSpc>
              <a:spcBef>
                <a:spcPts val="0"/>
              </a:spcBef>
              <a:spcAft>
                <a:spcPts val="0"/>
              </a:spcAft>
              <a:buClr>
                <a:schemeClr val="lt1"/>
              </a:buClr>
              <a:buSzPts val="1600"/>
              <a:buFont typeface="IBM Plex Serif SemiBold"/>
              <a:buNone/>
              <a:defRPr>
                <a:solidFill>
                  <a:schemeClr val="lt1"/>
                </a:solidFill>
              </a:defRPr>
            </a:lvl9pPr>
          </a:lstStyle>
          <a:p/>
        </p:txBody>
      </p:sp>
      <p:sp>
        <p:nvSpPr>
          <p:cNvPr id="20" name="Google Shape;20;p3"/>
          <p:cNvSpPr txBox="1"/>
          <p:nvPr>
            <p:ph idx="6" type="subTitle"/>
          </p:nvPr>
        </p:nvSpPr>
        <p:spPr>
          <a:xfrm>
            <a:off x="887950" y="4112050"/>
            <a:ext cx="15366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21" name="Google Shape;21;p3"/>
          <p:cNvSpPr txBox="1"/>
          <p:nvPr>
            <p:ph idx="7" type="subTitle"/>
          </p:nvPr>
        </p:nvSpPr>
        <p:spPr>
          <a:xfrm>
            <a:off x="2831828" y="4112050"/>
            <a:ext cx="15366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22" name="Google Shape;22;p3"/>
          <p:cNvSpPr txBox="1"/>
          <p:nvPr>
            <p:ph idx="8" type="subTitle"/>
          </p:nvPr>
        </p:nvSpPr>
        <p:spPr>
          <a:xfrm>
            <a:off x="4775719" y="4112050"/>
            <a:ext cx="15366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23" name="Google Shape;23;p3"/>
          <p:cNvSpPr txBox="1"/>
          <p:nvPr>
            <p:ph idx="9" type="subTitle"/>
          </p:nvPr>
        </p:nvSpPr>
        <p:spPr>
          <a:xfrm>
            <a:off x="6719622" y="4112050"/>
            <a:ext cx="15366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cxnSp>
        <p:nvCxnSpPr>
          <p:cNvPr id="24" name="Google Shape;24;p3"/>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25" name="Google Shape;25;p3"/>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78" name="Google Shape;17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79" name="Shape 179"/>
        <p:cNvGrpSpPr/>
        <p:nvPr/>
      </p:nvGrpSpPr>
      <p:grpSpPr>
        <a:xfrm>
          <a:off x="0" y="0"/>
          <a:ext cx="0" cy="0"/>
          <a:chOff x="0" y="0"/>
          <a:chExt cx="0" cy="0"/>
        </a:xfrm>
      </p:grpSpPr>
      <p:sp>
        <p:nvSpPr>
          <p:cNvPr id="180" name="Google Shape;18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82" name="Google Shape;182;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83" name="Google Shape;18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87" name="Shape 187"/>
        <p:cNvGrpSpPr/>
        <p:nvPr/>
      </p:nvGrpSpPr>
      <p:grpSpPr>
        <a:xfrm>
          <a:off x="0" y="0"/>
          <a:ext cx="0" cy="0"/>
          <a:chOff x="0" y="0"/>
          <a:chExt cx="0" cy="0"/>
        </a:xfrm>
      </p:grpSpPr>
      <p:sp>
        <p:nvSpPr>
          <p:cNvPr id="188" name="Google Shape;188;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9" name="Google Shape;189;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91" name="Shape 191"/>
        <p:cNvGrpSpPr/>
        <p:nvPr/>
      </p:nvGrpSpPr>
      <p:grpSpPr>
        <a:xfrm>
          <a:off x="0" y="0"/>
          <a:ext cx="0" cy="0"/>
          <a:chOff x="0" y="0"/>
          <a:chExt cx="0" cy="0"/>
        </a:xfrm>
      </p:grpSpPr>
      <p:sp>
        <p:nvSpPr>
          <p:cNvPr id="192" name="Google Shape;192;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94" name="Shape 194"/>
        <p:cNvGrpSpPr/>
        <p:nvPr/>
      </p:nvGrpSpPr>
      <p:grpSpPr>
        <a:xfrm>
          <a:off x="0" y="0"/>
          <a:ext cx="0" cy="0"/>
          <a:chOff x="0" y="0"/>
          <a:chExt cx="0" cy="0"/>
        </a:xfrm>
      </p:grpSpPr>
      <p:sp>
        <p:nvSpPr>
          <p:cNvPr id="195" name="Google Shape;195;p2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erif"/>
              <a:ea typeface="IBM Plex Serif"/>
              <a:cs typeface="IBM Plex Serif"/>
              <a:sym typeface="IBM Plex Serif"/>
            </a:endParaRPr>
          </a:p>
        </p:txBody>
      </p:sp>
      <p:sp>
        <p:nvSpPr>
          <p:cNvPr id="196" name="Google Shape;196;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7" name="Google Shape;197;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8" name="Google Shape;198;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Char char="●"/>
              <a:defRPr>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298450" lvl="2" marL="1371600" algn="l">
              <a:lnSpc>
                <a:spcPct val="100000"/>
              </a:lnSpc>
              <a:spcBef>
                <a:spcPts val="0"/>
              </a:spcBef>
              <a:spcAft>
                <a:spcPts val="0"/>
              </a:spcAft>
              <a:buClr>
                <a:schemeClr val="lt1"/>
              </a:buClr>
              <a:buSzPts val="1100"/>
              <a:buChar char="■"/>
              <a:defRPr>
                <a:solidFill>
                  <a:schemeClr val="lt1"/>
                </a:solidFill>
              </a:defRPr>
            </a:lvl3pPr>
            <a:lvl4pPr indent="-298450" lvl="3" marL="1828800" algn="l">
              <a:lnSpc>
                <a:spcPct val="100000"/>
              </a:lnSpc>
              <a:spcBef>
                <a:spcPts val="0"/>
              </a:spcBef>
              <a:spcAft>
                <a:spcPts val="0"/>
              </a:spcAft>
              <a:buClr>
                <a:schemeClr val="lt1"/>
              </a:buClr>
              <a:buSzPts val="1100"/>
              <a:buChar char="●"/>
              <a:defRPr>
                <a:solidFill>
                  <a:schemeClr val="lt1"/>
                </a:solidFill>
              </a:defRPr>
            </a:lvl4pPr>
            <a:lvl5pPr indent="-298450" lvl="4" marL="2286000" algn="l">
              <a:lnSpc>
                <a:spcPct val="100000"/>
              </a:lnSpc>
              <a:spcBef>
                <a:spcPts val="0"/>
              </a:spcBef>
              <a:spcAft>
                <a:spcPts val="0"/>
              </a:spcAft>
              <a:buClr>
                <a:schemeClr val="lt1"/>
              </a:buClr>
              <a:buSzPts val="1100"/>
              <a:buChar char="○"/>
              <a:defRPr>
                <a:solidFill>
                  <a:schemeClr val="lt1"/>
                </a:solidFill>
              </a:defRPr>
            </a:lvl5pPr>
            <a:lvl6pPr indent="-298450" lvl="5" marL="2743200" algn="l">
              <a:lnSpc>
                <a:spcPct val="100000"/>
              </a:lnSpc>
              <a:spcBef>
                <a:spcPts val="0"/>
              </a:spcBef>
              <a:spcAft>
                <a:spcPts val="0"/>
              </a:spcAft>
              <a:buClr>
                <a:schemeClr val="lt1"/>
              </a:buClr>
              <a:buSzPts val="1100"/>
              <a:buChar char="■"/>
              <a:defRPr>
                <a:solidFill>
                  <a:schemeClr val="lt1"/>
                </a:solidFill>
              </a:defRPr>
            </a:lvl6pPr>
            <a:lvl7pPr indent="-298450" lvl="6" marL="3200400" algn="l">
              <a:lnSpc>
                <a:spcPct val="100000"/>
              </a:lnSpc>
              <a:spcBef>
                <a:spcPts val="0"/>
              </a:spcBef>
              <a:spcAft>
                <a:spcPts val="0"/>
              </a:spcAft>
              <a:buClr>
                <a:schemeClr val="lt1"/>
              </a:buClr>
              <a:buSzPts val="1100"/>
              <a:buChar char="●"/>
              <a:defRPr>
                <a:solidFill>
                  <a:schemeClr val="lt1"/>
                </a:solidFill>
              </a:defRPr>
            </a:lvl7pPr>
            <a:lvl8pPr indent="-298450" lvl="7" marL="3657600" algn="l">
              <a:lnSpc>
                <a:spcPct val="100000"/>
              </a:lnSpc>
              <a:spcBef>
                <a:spcPts val="0"/>
              </a:spcBef>
              <a:spcAft>
                <a:spcPts val="0"/>
              </a:spcAft>
              <a:buClr>
                <a:schemeClr val="lt1"/>
              </a:buClr>
              <a:buSzPts val="1100"/>
              <a:buChar char="○"/>
              <a:defRPr>
                <a:solidFill>
                  <a:schemeClr val="lt1"/>
                </a:solidFill>
              </a:defRPr>
            </a:lvl8pPr>
            <a:lvl9pPr indent="-298450" lvl="8" marL="4114800" algn="l">
              <a:lnSpc>
                <a:spcPct val="100000"/>
              </a:lnSpc>
              <a:spcBef>
                <a:spcPts val="0"/>
              </a:spcBef>
              <a:spcAft>
                <a:spcPts val="0"/>
              </a:spcAft>
              <a:buClr>
                <a:schemeClr val="lt1"/>
              </a:buClr>
              <a:buSzPts val="1100"/>
              <a:buChar char="■"/>
              <a:defRPr>
                <a:solidFill>
                  <a:schemeClr val="lt1"/>
                </a:solidFill>
              </a:defRPr>
            </a:lvl9pPr>
          </a:lstStyle>
          <a:p/>
        </p:txBody>
      </p:sp>
      <p:sp>
        <p:nvSpPr>
          <p:cNvPr id="199" name="Google Shape;1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00" name="Shape 200"/>
        <p:cNvGrpSpPr/>
        <p:nvPr/>
      </p:nvGrpSpPr>
      <p:grpSpPr>
        <a:xfrm>
          <a:off x="0" y="0"/>
          <a:ext cx="0" cy="0"/>
          <a:chOff x="0" y="0"/>
          <a:chExt cx="0" cy="0"/>
        </a:xfrm>
      </p:grpSpPr>
      <p:sp>
        <p:nvSpPr>
          <p:cNvPr id="201" name="Google Shape;201;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100"/>
              <a:buNone/>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02" name="Google Shape;20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05" name="Google Shape;205;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SzPts val="1100"/>
              <a:buChar char="●"/>
              <a:defRPr/>
            </a:lvl1pPr>
            <a:lvl2pPr indent="-298450" lvl="1" marL="914400" algn="ctr">
              <a:lnSpc>
                <a:spcPct val="100000"/>
              </a:lnSpc>
              <a:spcBef>
                <a:spcPts val="0"/>
              </a:spcBef>
              <a:spcAft>
                <a:spcPts val="0"/>
              </a:spcAft>
              <a:buSzPts val="1100"/>
              <a:buChar char="○"/>
              <a:defRPr/>
            </a:lvl2pPr>
            <a:lvl3pPr indent="-298450" lvl="2" marL="1371600" algn="ctr">
              <a:lnSpc>
                <a:spcPct val="100000"/>
              </a:lnSpc>
              <a:spcBef>
                <a:spcPts val="0"/>
              </a:spcBef>
              <a:spcAft>
                <a:spcPts val="0"/>
              </a:spcAft>
              <a:buSzPts val="1100"/>
              <a:buChar char="■"/>
              <a:defRPr/>
            </a:lvl3pPr>
            <a:lvl4pPr indent="-298450" lvl="3" marL="1828800" algn="ctr">
              <a:lnSpc>
                <a:spcPct val="100000"/>
              </a:lnSpc>
              <a:spcBef>
                <a:spcPts val="0"/>
              </a:spcBef>
              <a:spcAft>
                <a:spcPts val="0"/>
              </a:spcAft>
              <a:buSzPts val="1100"/>
              <a:buChar char="●"/>
              <a:defRPr/>
            </a:lvl4pPr>
            <a:lvl5pPr indent="-298450" lvl="4" marL="2286000" algn="ctr">
              <a:lnSpc>
                <a:spcPct val="100000"/>
              </a:lnSpc>
              <a:spcBef>
                <a:spcPts val="0"/>
              </a:spcBef>
              <a:spcAft>
                <a:spcPts val="0"/>
              </a:spcAft>
              <a:buSzPts val="1100"/>
              <a:buChar char="○"/>
              <a:defRPr/>
            </a:lvl5pPr>
            <a:lvl6pPr indent="-298450" lvl="5" marL="2743200" algn="ctr">
              <a:lnSpc>
                <a:spcPct val="100000"/>
              </a:lnSpc>
              <a:spcBef>
                <a:spcPts val="0"/>
              </a:spcBef>
              <a:spcAft>
                <a:spcPts val="0"/>
              </a:spcAft>
              <a:buSzPts val="1100"/>
              <a:buChar char="■"/>
              <a:defRPr/>
            </a:lvl6pPr>
            <a:lvl7pPr indent="-298450" lvl="6" marL="3200400" algn="ctr">
              <a:lnSpc>
                <a:spcPct val="100000"/>
              </a:lnSpc>
              <a:spcBef>
                <a:spcPts val="0"/>
              </a:spcBef>
              <a:spcAft>
                <a:spcPts val="0"/>
              </a:spcAft>
              <a:buSzPts val="1100"/>
              <a:buChar char="●"/>
              <a:defRPr/>
            </a:lvl7pPr>
            <a:lvl8pPr indent="-298450" lvl="7" marL="3657600" algn="ctr">
              <a:lnSpc>
                <a:spcPct val="100000"/>
              </a:lnSpc>
              <a:spcBef>
                <a:spcPts val="0"/>
              </a:spcBef>
              <a:spcAft>
                <a:spcPts val="0"/>
              </a:spcAft>
              <a:buSzPts val="1100"/>
              <a:buChar char="○"/>
              <a:defRPr/>
            </a:lvl8pPr>
            <a:lvl9pPr indent="-298450" lvl="8" marL="4114800" algn="ctr">
              <a:lnSpc>
                <a:spcPct val="100000"/>
              </a:lnSpc>
              <a:spcBef>
                <a:spcPts val="0"/>
              </a:spcBef>
              <a:spcAft>
                <a:spcPts val="0"/>
              </a:spcAft>
              <a:buSzPts val="1100"/>
              <a:buChar char="■"/>
              <a:defRPr/>
            </a:lvl9pPr>
          </a:lstStyle>
          <a:p/>
        </p:txBody>
      </p:sp>
      <p:sp>
        <p:nvSpPr>
          <p:cNvPr id="206" name="Google Shape;20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09" name="Shape 209"/>
        <p:cNvGrpSpPr/>
        <p:nvPr/>
      </p:nvGrpSpPr>
      <p:grpSpPr>
        <a:xfrm>
          <a:off x="0" y="0"/>
          <a:ext cx="0" cy="0"/>
          <a:chOff x="0" y="0"/>
          <a:chExt cx="0" cy="0"/>
        </a:xfrm>
      </p:grpSpPr>
      <p:sp>
        <p:nvSpPr>
          <p:cNvPr id="210" name="Google Shape;210;p30"/>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12" name="Google Shape;212;p30"/>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3" name="Google Shape;213;p30"/>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4" name="Google Shape;214;p30"/>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5" name="Google Shape;215;p30"/>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6" name="Google Shape;216;p30"/>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7" name="Google Shape;217;p30"/>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236850" y="2068225"/>
            <a:ext cx="8661300" cy="2851800"/>
          </a:xfrm>
          <a:prstGeom prst="roundRect">
            <a:avLst>
              <a:gd fmla="val 7221" name="adj"/>
            </a:avLst>
          </a:prstGeom>
          <a:noFill/>
          <a:ln>
            <a:noFill/>
          </a:ln>
        </p:spPr>
      </p:sp>
      <p:sp>
        <p:nvSpPr>
          <p:cNvPr id="28" name="Google Shape;28;p4"/>
          <p:cNvSpPr txBox="1"/>
          <p:nvPr>
            <p:ph type="title"/>
          </p:nvPr>
        </p:nvSpPr>
        <p:spPr>
          <a:xfrm>
            <a:off x="390550" y="513788"/>
            <a:ext cx="8372700" cy="96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6000"/>
              <a:buFont typeface="Archivo SemiBold"/>
              <a:buNone/>
              <a:defRPr sz="6000">
                <a:solidFill>
                  <a:schemeClr val="lt1"/>
                </a:solidFill>
              </a:defRPr>
            </a:lvl1pPr>
            <a:lvl2pPr lvl="1"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2pPr>
            <a:lvl3pPr lvl="2"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3pPr>
            <a:lvl4pPr lvl="3"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4pPr>
            <a:lvl5pPr lvl="4"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5pPr>
            <a:lvl6pPr lvl="5"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6pPr>
            <a:lvl7pPr lvl="6"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7pPr>
            <a:lvl8pPr lvl="7"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8pPr>
            <a:lvl9pPr lvl="8" algn="ctr">
              <a:lnSpc>
                <a:spcPct val="100000"/>
              </a:lnSpc>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9pPr>
          </a:lstStyle>
          <a:p/>
        </p:txBody>
      </p:sp>
      <p:sp>
        <p:nvSpPr>
          <p:cNvPr id="29" name="Google Shape;29;p4"/>
          <p:cNvSpPr txBox="1"/>
          <p:nvPr>
            <p:ph idx="1" type="subTitle"/>
          </p:nvPr>
        </p:nvSpPr>
        <p:spPr>
          <a:xfrm>
            <a:off x="390550" y="1430263"/>
            <a:ext cx="83727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BM Plex Serif SemiBold"/>
              <a:buNone/>
              <a:defRPr>
                <a:solidFill>
                  <a:schemeClr val="lt1"/>
                </a:solidFill>
              </a:defRPr>
            </a:lvl1pPr>
            <a:lvl2pPr lvl="1" algn="ctr">
              <a:lnSpc>
                <a:spcPct val="100000"/>
              </a:lnSpc>
              <a:spcBef>
                <a:spcPts val="0"/>
              </a:spcBef>
              <a:spcAft>
                <a:spcPts val="0"/>
              </a:spcAft>
              <a:buClr>
                <a:schemeClr val="lt1"/>
              </a:buClr>
              <a:buSzPts val="1600"/>
              <a:buFont typeface="IBM Plex Serif SemiBold"/>
              <a:buNone/>
              <a:defRPr>
                <a:solidFill>
                  <a:schemeClr val="lt1"/>
                </a:solidFill>
              </a:defRPr>
            </a:lvl2pPr>
            <a:lvl3pPr lvl="2" algn="ctr">
              <a:lnSpc>
                <a:spcPct val="100000"/>
              </a:lnSpc>
              <a:spcBef>
                <a:spcPts val="0"/>
              </a:spcBef>
              <a:spcAft>
                <a:spcPts val="0"/>
              </a:spcAft>
              <a:buClr>
                <a:schemeClr val="lt1"/>
              </a:buClr>
              <a:buSzPts val="1600"/>
              <a:buFont typeface="IBM Plex Serif SemiBold"/>
              <a:buNone/>
              <a:defRPr>
                <a:solidFill>
                  <a:schemeClr val="lt1"/>
                </a:solidFill>
              </a:defRPr>
            </a:lvl3pPr>
            <a:lvl4pPr lvl="3" algn="ctr">
              <a:lnSpc>
                <a:spcPct val="100000"/>
              </a:lnSpc>
              <a:spcBef>
                <a:spcPts val="0"/>
              </a:spcBef>
              <a:spcAft>
                <a:spcPts val="0"/>
              </a:spcAft>
              <a:buClr>
                <a:schemeClr val="lt1"/>
              </a:buClr>
              <a:buSzPts val="1600"/>
              <a:buFont typeface="IBM Plex Serif SemiBold"/>
              <a:buNone/>
              <a:defRPr>
                <a:solidFill>
                  <a:schemeClr val="lt1"/>
                </a:solidFill>
              </a:defRPr>
            </a:lvl4pPr>
            <a:lvl5pPr lvl="4" algn="ctr">
              <a:lnSpc>
                <a:spcPct val="100000"/>
              </a:lnSpc>
              <a:spcBef>
                <a:spcPts val="0"/>
              </a:spcBef>
              <a:spcAft>
                <a:spcPts val="0"/>
              </a:spcAft>
              <a:buClr>
                <a:schemeClr val="lt1"/>
              </a:buClr>
              <a:buSzPts val="1600"/>
              <a:buFont typeface="IBM Plex Serif SemiBold"/>
              <a:buNone/>
              <a:defRPr>
                <a:solidFill>
                  <a:schemeClr val="lt1"/>
                </a:solidFill>
              </a:defRPr>
            </a:lvl5pPr>
            <a:lvl6pPr lvl="5" algn="ctr">
              <a:lnSpc>
                <a:spcPct val="100000"/>
              </a:lnSpc>
              <a:spcBef>
                <a:spcPts val="0"/>
              </a:spcBef>
              <a:spcAft>
                <a:spcPts val="0"/>
              </a:spcAft>
              <a:buClr>
                <a:schemeClr val="lt1"/>
              </a:buClr>
              <a:buSzPts val="1600"/>
              <a:buFont typeface="IBM Plex Serif SemiBold"/>
              <a:buNone/>
              <a:defRPr>
                <a:solidFill>
                  <a:schemeClr val="lt1"/>
                </a:solidFill>
              </a:defRPr>
            </a:lvl6pPr>
            <a:lvl7pPr lvl="6" algn="ctr">
              <a:lnSpc>
                <a:spcPct val="100000"/>
              </a:lnSpc>
              <a:spcBef>
                <a:spcPts val="0"/>
              </a:spcBef>
              <a:spcAft>
                <a:spcPts val="0"/>
              </a:spcAft>
              <a:buClr>
                <a:schemeClr val="lt1"/>
              </a:buClr>
              <a:buSzPts val="1600"/>
              <a:buFont typeface="IBM Plex Serif SemiBold"/>
              <a:buNone/>
              <a:defRPr>
                <a:solidFill>
                  <a:schemeClr val="lt1"/>
                </a:solidFill>
              </a:defRPr>
            </a:lvl7pPr>
            <a:lvl8pPr lvl="7" algn="ctr">
              <a:lnSpc>
                <a:spcPct val="100000"/>
              </a:lnSpc>
              <a:spcBef>
                <a:spcPts val="0"/>
              </a:spcBef>
              <a:spcAft>
                <a:spcPts val="0"/>
              </a:spcAft>
              <a:buClr>
                <a:schemeClr val="lt1"/>
              </a:buClr>
              <a:buSzPts val="1600"/>
              <a:buFont typeface="IBM Plex Serif SemiBold"/>
              <a:buNone/>
              <a:defRPr>
                <a:solidFill>
                  <a:schemeClr val="lt1"/>
                </a:solidFill>
              </a:defRPr>
            </a:lvl8pPr>
            <a:lvl9pPr lvl="8" algn="ctr">
              <a:lnSpc>
                <a:spcPct val="100000"/>
              </a:lnSpc>
              <a:spcBef>
                <a:spcPts val="0"/>
              </a:spcBef>
              <a:spcAft>
                <a:spcPts val="0"/>
              </a:spcAft>
              <a:buClr>
                <a:schemeClr val="lt1"/>
              </a:buClr>
              <a:buSzPts val="1600"/>
              <a:buFont typeface="IBM Plex Serif SemiBold"/>
              <a:buNone/>
              <a:defRPr>
                <a:solidFill>
                  <a:schemeClr val="lt1"/>
                </a:solidFill>
              </a:defRPr>
            </a:lvl9pPr>
          </a:lstStyle>
          <a:p/>
        </p:txBody>
      </p:sp>
      <p:cxnSp>
        <p:nvCxnSpPr>
          <p:cNvPr id="30" name="Google Shape;30;p4"/>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31" name="Google Shape;31;p4"/>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31"/>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21" name="Google Shape;221;p31"/>
          <p:cNvSpPr/>
          <p:nvPr>
            <p:ph idx="2" type="pic"/>
          </p:nvPr>
        </p:nvSpPr>
        <p:spPr>
          <a:xfrm>
            <a:off x="4992024" y="1152775"/>
            <a:ext cx="3840300" cy="3416400"/>
          </a:xfrm>
          <a:prstGeom prst="rect">
            <a:avLst/>
          </a:prstGeom>
          <a:noFill/>
          <a:ln>
            <a:noFill/>
          </a:ln>
        </p:spPr>
      </p:sp>
      <p:sp>
        <p:nvSpPr>
          <p:cNvPr id="222" name="Google Shape;22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23" name="Shape 223"/>
        <p:cNvGrpSpPr/>
        <p:nvPr/>
      </p:nvGrpSpPr>
      <p:grpSpPr>
        <a:xfrm>
          <a:off x="0" y="0"/>
          <a:ext cx="0" cy="0"/>
          <a:chOff x="0" y="0"/>
          <a:chExt cx="0" cy="0"/>
        </a:xfrm>
      </p:grpSpPr>
      <p:sp>
        <p:nvSpPr>
          <p:cNvPr id="224" name="Google Shape;2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6" name="Google Shape;226;p32"/>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27" name="Google Shape;227;p32"/>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28" name="Google Shape;228;p32"/>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29" name="Google Shape;229;p32"/>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3"/>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33" name="Google Shape;233;p33"/>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34" name="Google Shape;234;p33"/>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35" name="Google Shape;235;p3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6" name="Google Shape;236;p33"/>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7" name="Google Shape;237;p33"/>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8" name="Google Shape;238;p33"/>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4"/>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42" name="Google Shape;242;p34"/>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43" name="Google Shape;243;p34"/>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44" name="Google Shape;244;p34"/>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245" name="Google Shape;245;p34"/>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6" name="Google Shape;246;p34"/>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47" name="Google Shape;247;p34"/>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48" name="Google Shape;248;p34"/>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49" name="Google Shape;249;p34"/>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54" name="Shape 254"/>
        <p:cNvGrpSpPr/>
        <p:nvPr/>
      </p:nvGrpSpPr>
      <p:grpSpPr>
        <a:xfrm>
          <a:off x="0" y="0"/>
          <a:ext cx="0" cy="0"/>
          <a:chOff x="0" y="0"/>
          <a:chExt cx="0" cy="0"/>
        </a:xfrm>
      </p:grpSpPr>
      <p:sp>
        <p:nvSpPr>
          <p:cNvPr id="255" name="Google Shape;255;p36"/>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56" name="Google Shape;256;p36"/>
          <p:cNvSpPr/>
          <p:nvPr>
            <p:ph idx="2" type="pic"/>
          </p:nvPr>
        </p:nvSpPr>
        <p:spPr>
          <a:xfrm>
            <a:off x="4804825" y="1133300"/>
            <a:ext cx="4027500" cy="2392800"/>
          </a:xfrm>
          <a:prstGeom prst="rect">
            <a:avLst/>
          </a:prstGeom>
          <a:noFill/>
          <a:ln>
            <a:noFill/>
          </a:ln>
        </p:spPr>
      </p:sp>
      <p:sp>
        <p:nvSpPr>
          <p:cNvPr id="257" name="Google Shape;257;p36"/>
          <p:cNvSpPr/>
          <p:nvPr>
            <p:ph idx="3" type="pic"/>
          </p:nvPr>
        </p:nvSpPr>
        <p:spPr>
          <a:xfrm>
            <a:off x="311725" y="1133300"/>
            <a:ext cx="4027500" cy="2392800"/>
          </a:xfrm>
          <a:prstGeom prst="rect">
            <a:avLst/>
          </a:prstGeom>
          <a:noFill/>
          <a:ln>
            <a:noFill/>
          </a:ln>
        </p:spPr>
      </p:sp>
      <p:sp>
        <p:nvSpPr>
          <p:cNvPr id="258" name="Google Shape;258;p36"/>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59" name="Google Shape;25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6"/>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62" name="Google Shape;262;p36"/>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63" name="Shape 263"/>
        <p:cNvGrpSpPr/>
        <p:nvPr/>
      </p:nvGrpSpPr>
      <p:grpSpPr>
        <a:xfrm>
          <a:off x="0" y="0"/>
          <a:ext cx="0" cy="0"/>
          <a:chOff x="0" y="0"/>
          <a:chExt cx="0" cy="0"/>
        </a:xfrm>
      </p:grpSpPr>
      <p:sp>
        <p:nvSpPr>
          <p:cNvPr id="264" name="Google Shape;264;p37"/>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65" name="Google Shape;265;p37"/>
          <p:cNvSpPr/>
          <p:nvPr>
            <p:ph idx="2" type="pic"/>
          </p:nvPr>
        </p:nvSpPr>
        <p:spPr>
          <a:xfrm>
            <a:off x="6205225" y="1128325"/>
            <a:ext cx="2627100" cy="2273100"/>
          </a:xfrm>
          <a:prstGeom prst="rect">
            <a:avLst/>
          </a:prstGeom>
          <a:noFill/>
          <a:ln>
            <a:noFill/>
          </a:ln>
        </p:spPr>
      </p:sp>
      <p:sp>
        <p:nvSpPr>
          <p:cNvPr id="266" name="Google Shape;266;p37"/>
          <p:cNvSpPr/>
          <p:nvPr>
            <p:ph idx="3" type="pic"/>
          </p:nvPr>
        </p:nvSpPr>
        <p:spPr>
          <a:xfrm>
            <a:off x="311725" y="1128325"/>
            <a:ext cx="2627100" cy="2273100"/>
          </a:xfrm>
          <a:prstGeom prst="rect">
            <a:avLst/>
          </a:prstGeom>
          <a:noFill/>
          <a:ln>
            <a:noFill/>
          </a:ln>
        </p:spPr>
      </p:sp>
      <p:sp>
        <p:nvSpPr>
          <p:cNvPr id="267" name="Google Shape;267;p37"/>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68" name="Google Shape;268;p37"/>
          <p:cNvSpPr/>
          <p:nvPr>
            <p:ph idx="5" type="pic"/>
          </p:nvPr>
        </p:nvSpPr>
        <p:spPr>
          <a:xfrm>
            <a:off x="3255250" y="1128325"/>
            <a:ext cx="2627100" cy="2273100"/>
          </a:xfrm>
          <a:prstGeom prst="rect">
            <a:avLst/>
          </a:prstGeom>
          <a:noFill/>
          <a:ln>
            <a:noFill/>
          </a:ln>
        </p:spPr>
      </p:sp>
      <p:sp>
        <p:nvSpPr>
          <p:cNvPr id="269" name="Google Shape;269;p37"/>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70" name="Google Shape;2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37"/>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73" name="Google Shape;273;p37"/>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74" name="Google Shape;274;p37"/>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75" name="Shape 275"/>
        <p:cNvGrpSpPr/>
        <p:nvPr/>
      </p:nvGrpSpPr>
      <p:grpSpPr>
        <a:xfrm>
          <a:off x="0" y="0"/>
          <a:ext cx="0" cy="0"/>
          <a:chOff x="0" y="0"/>
          <a:chExt cx="0" cy="0"/>
        </a:xfrm>
      </p:grpSpPr>
      <p:sp>
        <p:nvSpPr>
          <p:cNvPr id="276" name="Google Shape;276;p38"/>
          <p:cNvSpPr/>
          <p:nvPr>
            <p:ph idx="2" type="pic"/>
          </p:nvPr>
        </p:nvSpPr>
        <p:spPr>
          <a:xfrm>
            <a:off x="311700" y="445025"/>
            <a:ext cx="8520600" cy="4218300"/>
          </a:xfrm>
          <a:prstGeom prst="rect">
            <a:avLst/>
          </a:prstGeom>
          <a:noFill/>
          <a:ln>
            <a:noFill/>
          </a:ln>
        </p:spPr>
      </p:sp>
      <p:sp>
        <p:nvSpPr>
          <p:cNvPr id="277" name="Google Shape;27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78" name="Shape 278"/>
        <p:cNvGrpSpPr/>
        <p:nvPr/>
      </p:nvGrpSpPr>
      <p:grpSpPr>
        <a:xfrm>
          <a:off x="0" y="0"/>
          <a:ext cx="0" cy="0"/>
          <a:chOff x="0" y="0"/>
          <a:chExt cx="0" cy="0"/>
        </a:xfrm>
      </p:grpSpPr>
      <p:sp>
        <p:nvSpPr>
          <p:cNvPr id="279" name="Google Shape;27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80" name="Google Shape;280;p39"/>
          <p:cNvSpPr/>
          <p:nvPr>
            <p:ph idx="2" type="pic"/>
          </p:nvPr>
        </p:nvSpPr>
        <p:spPr>
          <a:xfrm>
            <a:off x="3389600" y="118913"/>
            <a:ext cx="1643700" cy="1535100"/>
          </a:xfrm>
          <a:prstGeom prst="rect">
            <a:avLst/>
          </a:prstGeom>
          <a:noFill/>
          <a:ln>
            <a:noFill/>
          </a:ln>
        </p:spPr>
      </p:sp>
      <p:sp>
        <p:nvSpPr>
          <p:cNvPr id="281" name="Google Shape;281;p39"/>
          <p:cNvSpPr/>
          <p:nvPr>
            <p:ph idx="3" type="pic"/>
          </p:nvPr>
        </p:nvSpPr>
        <p:spPr>
          <a:xfrm>
            <a:off x="5195935" y="118913"/>
            <a:ext cx="1643700" cy="1535100"/>
          </a:xfrm>
          <a:prstGeom prst="rect">
            <a:avLst/>
          </a:prstGeom>
          <a:noFill/>
          <a:ln>
            <a:noFill/>
          </a:ln>
        </p:spPr>
      </p:sp>
      <p:sp>
        <p:nvSpPr>
          <p:cNvPr id="282" name="Google Shape;282;p39"/>
          <p:cNvSpPr/>
          <p:nvPr>
            <p:ph idx="4" type="pic"/>
          </p:nvPr>
        </p:nvSpPr>
        <p:spPr>
          <a:xfrm>
            <a:off x="7002270" y="118913"/>
            <a:ext cx="1643700" cy="1535100"/>
          </a:xfrm>
          <a:prstGeom prst="rect">
            <a:avLst/>
          </a:prstGeom>
          <a:noFill/>
          <a:ln>
            <a:noFill/>
          </a:ln>
        </p:spPr>
      </p:sp>
      <p:sp>
        <p:nvSpPr>
          <p:cNvPr id="283" name="Google Shape;283;p39"/>
          <p:cNvSpPr/>
          <p:nvPr>
            <p:ph idx="5" type="pic"/>
          </p:nvPr>
        </p:nvSpPr>
        <p:spPr>
          <a:xfrm>
            <a:off x="3389588" y="1804212"/>
            <a:ext cx="1643700" cy="1535100"/>
          </a:xfrm>
          <a:prstGeom prst="rect">
            <a:avLst/>
          </a:prstGeom>
          <a:noFill/>
          <a:ln>
            <a:noFill/>
          </a:ln>
        </p:spPr>
      </p:sp>
      <p:sp>
        <p:nvSpPr>
          <p:cNvPr id="284" name="Google Shape;284;p39"/>
          <p:cNvSpPr/>
          <p:nvPr>
            <p:ph idx="6" type="pic"/>
          </p:nvPr>
        </p:nvSpPr>
        <p:spPr>
          <a:xfrm>
            <a:off x="5195922" y="1804212"/>
            <a:ext cx="1643700" cy="1535100"/>
          </a:xfrm>
          <a:prstGeom prst="rect">
            <a:avLst/>
          </a:prstGeom>
          <a:noFill/>
          <a:ln>
            <a:noFill/>
          </a:ln>
        </p:spPr>
      </p:sp>
      <p:sp>
        <p:nvSpPr>
          <p:cNvPr id="285" name="Google Shape;285;p39"/>
          <p:cNvSpPr/>
          <p:nvPr>
            <p:ph idx="7" type="pic"/>
          </p:nvPr>
        </p:nvSpPr>
        <p:spPr>
          <a:xfrm>
            <a:off x="7002257" y="1804212"/>
            <a:ext cx="1643700" cy="1535100"/>
          </a:xfrm>
          <a:prstGeom prst="rect">
            <a:avLst/>
          </a:prstGeom>
          <a:noFill/>
          <a:ln>
            <a:noFill/>
          </a:ln>
        </p:spPr>
      </p:sp>
      <p:sp>
        <p:nvSpPr>
          <p:cNvPr id="286" name="Google Shape;286;p39"/>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39"/>
          <p:cNvSpPr/>
          <p:nvPr>
            <p:ph idx="8" type="pic"/>
          </p:nvPr>
        </p:nvSpPr>
        <p:spPr>
          <a:xfrm>
            <a:off x="3389588" y="3489487"/>
            <a:ext cx="1643700" cy="1535100"/>
          </a:xfrm>
          <a:prstGeom prst="rect">
            <a:avLst/>
          </a:prstGeom>
          <a:noFill/>
          <a:ln>
            <a:noFill/>
          </a:ln>
        </p:spPr>
      </p:sp>
      <p:sp>
        <p:nvSpPr>
          <p:cNvPr id="288" name="Google Shape;288;p39"/>
          <p:cNvSpPr/>
          <p:nvPr>
            <p:ph idx="9" type="pic"/>
          </p:nvPr>
        </p:nvSpPr>
        <p:spPr>
          <a:xfrm>
            <a:off x="5195922" y="3489487"/>
            <a:ext cx="1643700" cy="1535100"/>
          </a:xfrm>
          <a:prstGeom prst="rect">
            <a:avLst/>
          </a:prstGeom>
          <a:noFill/>
          <a:ln>
            <a:noFill/>
          </a:ln>
        </p:spPr>
      </p:sp>
      <p:sp>
        <p:nvSpPr>
          <p:cNvPr id="289" name="Google Shape;289;p3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32" name="Shape 32"/>
        <p:cNvGrpSpPr/>
        <p:nvPr/>
      </p:nvGrpSpPr>
      <p:grpSpPr>
        <a:xfrm>
          <a:off x="0" y="0"/>
          <a:ext cx="0" cy="0"/>
          <a:chOff x="0" y="0"/>
          <a:chExt cx="0" cy="0"/>
        </a:xfrm>
      </p:grpSpPr>
      <p:sp>
        <p:nvSpPr>
          <p:cNvPr id="33" name="Google Shape;3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 name="Google Shape;34;p5"/>
          <p:cNvSpPr txBox="1"/>
          <p:nvPr>
            <p:ph type="title"/>
          </p:nvPr>
        </p:nvSpPr>
        <p:spPr>
          <a:xfrm>
            <a:off x="390550" y="575525"/>
            <a:ext cx="8372700" cy="9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000"/>
              <a:buFont typeface="Archivo SemiBold"/>
              <a:buNone/>
              <a:defRPr/>
            </a:lvl1pPr>
            <a:lvl2pPr lvl="1"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ctr">
              <a:lnSpc>
                <a:spcPct val="10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35" name="Google Shape;35;p5"/>
          <p:cNvSpPr txBox="1"/>
          <p:nvPr>
            <p:ph idx="1" type="subTitle"/>
          </p:nvPr>
        </p:nvSpPr>
        <p:spPr>
          <a:xfrm>
            <a:off x="597000" y="1740250"/>
            <a:ext cx="19875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None/>
              <a:defRPr>
                <a:solidFill>
                  <a:schemeClr val="lt2"/>
                </a:solidFill>
              </a:defRPr>
            </a:lvl2pPr>
            <a:lvl3pPr lvl="2" algn="l">
              <a:lnSpc>
                <a:spcPct val="100000"/>
              </a:lnSpc>
              <a:spcBef>
                <a:spcPts val="0"/>
              </a:spcBef>
              <a:spcAft>
                <a:spcPts val="0"/>
              </a:spcAft>
              <a:buClr>
                <a:schemeClr val="lt2"/>
              </a:buClr>
              <a:buSzPts val="1600"/>
              <a:buNone/>
              <a:defRPr>
                <a:solidFill>
                  <a:schemeClr val="lt2"/>
                </a:solidFill>
              </a:defRPr>
            </a:lvl3pPr>
            <a:lvl4pPr lvl="3" algn="l">
              <a:lnSpc>
                <a:spcPct val="100000"/>
              </a:lnSpc>
              <a:spcBef>
                <a:spcPts val="0"/>
              </a:spcBef>
              <a:spcAft>
                <a:spcPts val="0"/>
              </a:spcAft>
              <a:buClr>
                <a:schemeClr val="lt2"/>
              </a:buClr>
              <a:buSzPts val="1600"/>
              <a:buNone/>
              <a:defRPr>
                <a:solidFill>
                  <a:schemeClr val="lt2"/>
                </a:solidFill>
              </a:defRPr>
            </a:lvl4pPr>
            <a:lvl5pPr lvl="4" algn="l">
              <a:lnSpc>
                <a:spcPct val="100000"/>
              </a:lnSpc>
              <a:spcBef>
                <a:spcPts val="0"/>
              </a:spcBef>
              <a:spcAft>
                <a:spcPts val="0"/>
              </a:spcAft>
              <a:buClr>
                <a:schemeClr val="lt2"/>
              </a:buClr>
              <a:buSzPts val="1600"/>
              <a:buNone/>
              <a:defRPr>
                <a:solidFill>
                  <a:schemeClr val="lt2"/>
                </a:solidFill>
              </a:defRPr>
            </a:lvl5pPr>
            <a:lvl6pPr lvl="5" algn="l">
              <a:lnSpc>
                <a:spcPct val="100000"/>
              </a:lnSpc>
              <a:spcBef>
                <a:spcPts val="0"/>
              </a:spcBef>
              <a:spcAft>
                <a:spcPts val="0"/>
              </a:spcAft>
              <a:buClr>
                <a:schemeClr val="lt2"/>
              </a:buClr>
              <a:buSzPts val="1600"/>
              <a:buNone/>
              <a:defRPr>
                <a:solidFill>
                  <a:schemeClr val="lt2"/>
                </a:solidFill>
              </a:defRPr>
            </a:lvl6pPr>
            <a:lvl7pPr lvl="6" algn="l">
              <a:lnSpc>
                <a:spcPct val="100000"/>
              </a:lnSpc>
              <a:spcBef>
                <a:spcPts val="0"/>
              </a:spcBef>
              <a:spcAft>
                <a:spcPts val="0"/>
              </a:spcAft>
              <a:buClr>
                <a:schemeClr val="lt2"/>
              </a:buClr>
              <a:buSzPts val="1600"/>
              <a:buNone/>
              <a:defRPr>
                <a:solidFill>
                  <a:schemeClr val="lt2"/>
                </a:solidFill>
              </a:defRPr>
            </a:lvl7pPr>
            <a:lvl8pPr lvl="7" algn="l">
              <a:lnSpc>
                <a:spcPct val="100000"/>
              </a:lnSpc>
              <a:spcBef>
                <a:spcPts val="0"/>
              </a:spcBef>
              <a:spcAft>
                <a:spcPts val="0"/>
              </a:spcAft>
              <a:buClr>
                <a:schemeClr val="lt2"/>
              </a:buClr>
              <a:buSzPts val="1600"/>
              <a:buNone/>
              <a:defRPr>
                <a:solidFill>
                  <a:schemeClr val="lt2"/>
                </a:solidFill>
              </a:defRPr>
            </a:lvl8pPr>
            <a:lvl9pPr lvl="8" algn="l">
              <a:lnSpc>
                <a:spcPct val="100000"/>
              </a:lnSpc>
              <a:spcBef>
                <a:spcPts val="0"/>
              </a:spcBef>
              <a:spcAft>
                <a:spcPts val="0"/>
              </a:spcAft>
              <a:buClr>
                <a:schemeClr val="lt2"/>
              </a:buClr>
              <a:buSzPts val="1600"/>
              <a:buNone/>
              <a:defRPr>
                <a:solidFill>
                  <a:schemeClr val="lt2"/>
                </a:solidFill>
              </a:defRPr>
            </a:lvl9pPr>
          </a:lstStyle>
          <a:p/>
        </p:txBody>
      </p:sp>
      <p:sp>
        <p:nvSpPr>
          <p:cNvPr id="36" name="Google Shape;36;p5"/>
          <p:cNvSpPr txBox="1"/>
          <p:nvPr>
            <p:ph idx="2" type="subTitle"/>
          </p:nvPr>
        </p:nvSpPr>
        <p:spPr>
          <a:xfrm>
            <a:off x="2584500" y="1740250"/>
            <a:ext cx="19875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None/>
              <a:defRPr>
                <a:solidFill>
                  <a:schemeClr val="lt2"/>
                </a:solidFill>
              </a:defRPr>
            </a:lvl2pPr>
            <a:lvl3pPr lvl="2" algn="l">
              <a:lnSpc>
                <a:spcPct val="100000"/>
              </a:lnSpc>
              <a:spcBef>
                <a:spcPts val="0"/>
              </a:spcBef>
              <a:spcAft>
                <a:spcPts val="0"/>
              </a:spcAft>
              <a:buClr>
                <a:schemeClr val="lt2"/>
              </a:buClr>
              <a:buSzPts val="1600"/>
              <a:buNone/>
              <a:defRPr>
                <a:solidFill>
                  <a:schemeClr val="lt2"/>
                </a:solidFill>
              </a:defRPr>
            </a:lvl3pPr>
            <a:lvl4pPr lvl="3" algn="l">
              <a:lnSpc>
                <a:spcPct val="100000"/>
              </a:lnSpc>
              <a:spcBef>
                <a:spcPts val="0"/>
              </a:spcBef>
              <a:spcAft>
                <a:spcPts val="0"/>
              </a:spcAft>
              <a:buClr>
                <a:schemeClr val="lt2"/>
              </a:buClr>
              <a:buSzPts val="1600"/>
              <a:buNone/>
              <a:defRPr>
                <a:solidFill>
                  <a:schemeClr val="lt2"/>
                </a:solidFill>
              </a:defRPr>
            </a:lvl4pPr>
            <a:lvl5pPr lvl="4" algn="l">
              <a:lnSpc>
                <a:spcPct val="100000"/>
              </a:lnSpc>
              <a:spcBef>
                <a:spcPts val="0"/>
              </a:spcBef>
              <a:spcAft>
                <a:spcPts val="0"/>
              </a:spcAft>
              <a:buClr>
                <a:schemeClr val="lt2"/>
              </a:buClr>
              <a:buSzPts val="1600"/>
              <a:buNone/>
              <a:defRPr>
                <a:solidFill>
                  <a:schemeClr val="lt2"/>
                </a:solidFill>
              </a:defRPr>
            </a:lvl5pPr>
            <a:lvl6pPr lvl="5" algn="l">
              <a:lnSpc>
                <a:spcPct val="100000"/>
              </a:lnSpc>
              <a:spcBef>
                <a:spcPts val="0"/>
              </a:spcBef>
              <a:spcAft>
                <a:spcPts val="0"/>
              </a:spcAft>
              <a:buClr>
                <a:schemeClr val="lt2"/>
              </a:buClr>
              <a:buSzPts val="1600"/>
              <a:buNone/>
              <a:defRPr>
                <a:solidFill>
                  <a:schemeClr val="lt2"/>
                </a:solidFill>
              </a:defRPr>
            </a:lvl6pPr>
            <a:lvl7pPr lvl="6" algn="l">
              <a:lnSpc>
                <a:spcPct val="100000"/>
              </a:lnSpc>
              <a:spcBef>
                <a:spcPts val="0"/>
              </a:spcBef>
              <a:spcAft>
                <a:spcPts val="0"/>
              </a:spcAft>
              <a:buClr>
                <a:schemeClr val="lt2"/>
              </a:buClr>
              <a:buSzPts val="1600"/>
              <a:buNone/>
              <a:defRPr>
                <a:solidFill>
                  <a:schemeClr val="lt2"/>
                </a:solidFill>
              </a:defRPr>
            </a:lvl7pPr>
            <a:lvl8pPr lvl="7" algn="l">
              <a:lnSpc>
                <a:spcPct val="100000"/>
              </a:lnSpc>
              <a:spcBef>
                <a:spcPts val="0"/>
              </a:spcBef>
              <a:spcAft>
                <a:spcPts val="0"/>
              </a:spcAft>
              <a:buClr>
                <a:schemeClr val="lt2"/>
              </a:buClr>
              <a:buSzPts val="1600"/>
              <a:buNone/>
              <a:defRPr>
                <a:solidFill>
                  <a:schemeClr val="lt2"/>
                </a:solidFill>
              </a:defRPr>
            </a:lvl8pPr>
            <a:lvl9pPr lvl="8" algn="l">
              <a:lnSpc>
                <a:spcPct val="100000"/>
              </a:lnSpc>
              <a:spcBef>
                <a:spcPts val="0"/>
              </a:spcBef>
              <a:spcAft>
                <a:spcPts val="0"/>
              </a:spcAft>
              <a:buClr>
                <a:schemeClr val="lt2"/>
              </a:buClr>
              <a:buSzPts val="1600"/>
              <a:buNone/>
              <a:defRPr>
                <a:solidFill>
                  <a:schemeClr val="lt2"/>
                </a:solidFill>
              </a:defRPr>
            </a:lvl9pPr>
          </a:lstStyle>
          <a:p/>
        </p:txBody>
      </p:sp>
      <p:sp>
        <p:nvSpPr>
          <p:cNvPr id="37" name="Google Shape;37;p5"/>
          <p:cNvSpPr txBox="1"/>
          <p:nvPr>
            <p:ph idx="3" type="subTitle"/>
          </p:nvPr>
        </p:nvSpPr>
        <p:spPr>
          <a:xfrm>
            <a:off x="4572000" y="1740250"/>
            <a:ext cx="19875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None/>
              <a:defRPr>
                <a:solidFill>
                  <a:schemeClr val="lt2"/>
                </a:solidFill>
              </a:defRPr>
            </a:lvl2pPr>
            <a:lvl3pPr lvl="2" algn="l">
              <a:lnSpc>
                <a:spcPct val="100000"/>
              </a:lnSpc>
              <a:spcBef>
                <a:spcPts val="0"/>
              </a:spcBef>
              <a:spcAft>
                <a:spcPts val="0"/>
              </a:spcAft>
              <a:buClr>
                <a:schemeClr val="lt2"/>
              </a:buClr>
              <a:buSzPts val="1600"/>
              <a:buNone/>
              <a:defRPr>
                <a:solidFill>
                  <a:schemeClr val="lt2"/>
                </a:solidFill>
              </a:defRPr>
            </a:lvl3pPr>
            <a:lvl4pPr lvl="3" algn="l">
              <a:lnSpc>
                <a:spcPct val="100000"/>
              </a:lnSpc>
              <a:spcBef>
                <a:spcPts val="0"/>
              </a:spcBef>
              <a:spcAft>
                <a:spcPts val="0"/>
              </a:spcAft>
              <a:buClr>
                <a:schemeClr val="lt2"/>
              </a:buClr>
              <a:buSzPts val="1600"/>
              <a:buNone/>
              <a:defRPr>
                <a:solidFill>
                  <a:schemeClr val="lt2"/>
                </a:solidFill>
              </a:defRPr>
            </a:lvl4pPr>
            <a:lvl5pPr lvl="4" algn="l">
              <a:lnSpc>
                <a:spcPct val="100000"/>
              </a:lnSpc>
              <a:spcBef>
                <a:spcPts val="0"/>
              </a:spcBef>
              <a:spcAft>
                <a:spcPts val="0"/>
              </a:spcAft>
              <a:buClr>
                <a:schemeClr val="lt2"/>
              </a:buClr>
              <a:buSzPts val="1600"/>
              <a:buNone/>
              <a:defRPr>
                <a:solidFill>
                  <a:schemeClr val="lt2"/>
                </a:solidFill>
              </a:defRPr>
            </a:lvl5pPr>
            <a:lvl6pPr lvl="5" algn="l">
              <a:lnSpc>
                <a:spcPct val="100000"/>
              </a:lnSpc>
              <a:spcBef>
                <a:spcPts val="0"/>
              </a:spcBef>
              <a:spcAft>
                <a:spcPts val="0"/>
              </a:spcAft>
              <a:buClr>
                <a:schemeClr val="lt2"/>
              </a:buClr>
              <a:buSzPts val="1600"/>
              <a:buNone/>
              <a:defRPr>
                <a:solidFill>
                  <a:schemeClr val="lt2"/>
                </a:solidFill>
              </a:defRPr>
            </a:lvl6pPr>
            <a:lvl7pPr lvl="6" algn="l">
              <a:lnSpc>
                <a:spcPct val="100000"/>
              </a:lnSpc>
              <a:spcBef>
                <a:spcPts val="0"/>
              </a:spcBef>
              <a:spcAft>
                <a:spcPts val="0"/>
              </a:spcAft>
              <a:buClr>
                <a:schemeClr val="lt2"/>
              </a:buClr>
              <a:buSzPts val="1600"/>
              <a:buNone/>
              <a:defRPr>
                <a:solidFill>
                  <a:schemeClr val="lt2"/>
                </a:solidFill>
              </a:defRPr>
            </a:lvl7pPr>
            <a:lvl8pPr lvl="7" algn="l">
              <a:lnSpc>
                <a:spcPct val="100000"/>
              </a:lnSpc>
              <a:spcBef>
                <a:spcPts val="0"/>
              </a:spcBef>
              <a:spcAft>
                <a:spcPts val="0"/>
              </a:spcAft>
              <a:buClr>
                <a:schemeClr val="lt2"/>
              </a:buClr>
              <a:buSzPts val="1600"/>
              <a:buNone/>
              <a:defRPr>
                <a:solidFill>
                  <a:schemeClr val="lt2"/>
                </a:solidFill>
              </a:defRPr>
            </a:lvl8pPr>
            <a:lvl9pPr lvl="8" algn="l">
              <a:lnSpc>
                <a:spcPct val="100000"/>
              </a:lnSpc>
              <a:spcBef>
                <a:spcPts val="0"/>
              </a:spcBef>
              <a:spcAft>
                <a:spcPts val="0"/>
              </a:spcAft>
              <a:buClr>
                <a:schemeClr val="lt2"/>
              </a:buClr>
              <a:buSzPts val="1600"/>
              <a:buNone/>
              <a:defRPr>
                <a:solidFill>
                  <a:schemeClr val="lt2"/>
                </a:solidFill>
              </a:defRPr>
            </a:lvl9pPr>
          </a:lstStyle>
          <a:p/>
        </p:txBody>
      </p:sp>
      <p:sp>
        <p:nvSpPr>
          <p:cNvPr id="38" name="Google Shape;38;p5"/>
          <p:cNvSpPr txBox="1"/>
          <p:nvPr>
            <p:ph idx="4" type="subTitle"/>
          </p:nvPr>
        </p:nvSpPr>
        <p:spPr>
          <a:xfrm>
            <a:off x="6559500" y="1740250"/>
            <a:ext cx="19875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lgn="l">
              <a:lnSpc>
                <a:spcPct val="100000"/>
              </a:lnSpc>
              <a:spcBef>
                <a:spcPts val="0"/>
              </a:spcBef>
              <a:spcAft>
                <a:spcPts val="0"/>
              </a:spcAft>
              <a:buClr>
                <a:schemeClr val="lt2"/>
              </a:buClr>
              <a:buSzPts val="1600"/>
              <a:buNone/>
              <a:defRPr>
                <a:solidFill>
                  <a:schemeClr val="lt2"/>
                </a:solidFill>
              </a:defRPr>
            </a:lvl2pPr>
            <a:lvl3pPr lvl="2" algn="l">
              <a:lnSpc>
                <a:spcPct val="100000"/>
              </a:lnSpc>
              <a:spcBef>
                <a:spcPts val="0"/>
              </a:spcBef>
              <a:spcAft>
                <a:spcPts val="0"/>
              </a:spcAft>
              <a:buClr>
                <a:schemeClr val="lt2"/>
              </a:buClr>
              <a:buSzPts val="1600"/>
              <a:buNone/>
              <a:defRPr>
                <a:solidFill>
                  <a:schemeClr val="lt2"/>
                </a:solidFill>
              </a:defRPr>
            </a:lvl3pPr>
            <a:lvl4pPr lvl="3" algn="l">
              <a:lnSpc>
                <a:spcPct val="100000"/>
              </a:lnSpc>
              <a:spcBef>
                <a:spcPts val="0"/>
              </a:spcBef>
              <a:spcAft>
                <a:spcPts val="0"/>
              </a:spcAft>
              <a:buClr>
                <a:schemeClr val="lt2"/>
              </a:buClr>
              <a:buSzPts val="1600"/>
              <a:buNone/>
              <a:defRPr>
                <a:solidFill>
                  <a:schemeClr val="lt2"/>
                </a:solidFill>
              </a:defRPr>
            </a:lvl4pPr>
            <a:lvl5pPr lvl="4" algn="l">
              <a:lnSpc>
                <a:spcPct val="100000"/>
              </a:lnSpc>
              <a:spcBef>
                <a:spcPts val="0"/>
              </a:spcBef>
              <a:spcAft>
                <a:spcPts val="0"/>
              </a:spcAft>
              <a:buClr>
                <a:schemeClr val="lt2"/>
              </a:buClr>
              <a:buSzPts val="1600"/>
              <a:buNone/>
              <a:defRPr>
                <a:solidFill>
                  <a:schemeClr val="lt2"/>
                </a:solidFill>
              </a:defRPr>
            </a:lvl5pPr>
            <a:lvl6pPr lvl="5" algn="l">
              <a:lnSpc>
                <a:spcPct val="100000"/>
              </a:lnSpc>
              <a:spcBef>
                <a:spcPts val="0"/>
              </a:spcBef>
              <a:spcAft>
                <a:spcPts val="0"/>
              </a:spcAft>
              <a:buClr>
                <a:schemeClr val="lt2"/>
              </a:buClr>
              <a:buSzPts val="1600"/>
              <a:buNone/>
              <a:defRPr>
                <a:solidFill>
                  <a:schemeClr val="lt2"/>
                </a:solidFill>
              </a:defRPr>
            </a:lvl6pPr>
            <a:lvl7pPr lvl="6" algn="l">
              <a:lnSpc>
                <a:spcPct val="100000"/>
              </a:lnSpc>
              <a:spcBef>
                <a:spcPts val="0"/>
              </a:spcBef>
              <a:spcAft>
                <a:spcPts val="0"/>
              </a:spcAft>
              <a:buClr>
                <a:schemeClr val="lt2"/>
              </a:buClr>
              <a:buSzPts val="1600"/>
              <a:buNone/>
              <a:defRPr>
                <a:solidFill>
                  <a:schemeClr val="lt2"/>
                </a:solidFill>
              </a:defRPr>
            </a:lvl7pPr>
            <a:lvl8pPr lvl="7" algn="l">
              <a:lnSpc>
                <a:spcPct val="100000"/>
              </a:lnSpc>
              <a:spcBef>
                <a:spcPts val="0"/>
              </a:spcBef>
              <a:spcAft>
                <a:spcPts val="0"/>
              </a:spcAft>
              <a:buClr>
                <a:schemeClr val="lt2"/>
              </a:buClr>
              <a:buSzPts val="1600"/>
              <a:buNone/>
              <a:defRPr>
                <a:solidFill>
                  <a:schemeClr val="lt2"/>
                </a:solidFill>
              </a:defRPr>
            </a:lvl8pPr>
            <a:lvl9pPr lvl="8" algn="l">
              <a:lnSpc>
                <a:spcPct val="100000"/>
              </a:lnSpc>
              <a:spcBef>
                <a:spcPts val="0"/>
              </a:spcBef>
              <a:spcAft>
                <a:spcPts val="0"/>
              </a:spcAft>
              <a:buClr>
                <a:schemeClr val="lt2"/>
              </a:buClr>
              <a:buSzPts val="1600"/>
              <a:buNone/>
              <a:defRPr>
                <a:solidFill>
                  <a:schemeClr val="lt2"/>
                </a:solidFill>
              </a:defRPr>
            </a:lvl9pPr>
          </a:lstStyle>
          <a:p/>
        </p:txBody>
      </p:sp>
      <p:sp>
        <p:nvSpPr>
          <p:cNvPr id="39" name="Google Shape;39;p5"/>
          <p:cNvSpPr txBox="1"/>
          <p:nvPr>
            <p:ph idx="5" type="body"/>
          </p:nvPr>
        </p:nvSpPr>
        <p:spPr>
          <a:xfrm>
            <a:off x="597000" y="2357950"/>
            <a:ext cx="1987500" cy="1956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40" name="Google Shape;40;p5"/>
          <p:cNvSpPr txBox="1"/>
          <p:nvPr>
            <p:ph idx="6" type="body"/>
          </p:nvPr>
        </p:nvSpPr>
        <p:spPr>
          <a:xfrm>
            <a:off x="2584500" y="2357950"/>
            <a:ext cx="1987500" cy="1956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41" name="Google Shape;41;p5"/>
          <p:cNvSpPr txBox="1"/>
          <p:nvPr>
            <p:ph idx="7" type="body"/>
          </p:nvPr>
        </p:nvSpPr>
        <p:spPr>
          <a:xfrm>
            <a:off x="4572000" y="2357950"/>
            <a:ext cx="1987500" cy="1956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42" name="Google Shape;42;p5"/>
          <p:cNvSpPr txBox="1"/>
          <p:nvPr>
            <p:ph idx="8" type="body"/>
          </p:nvPr>
        </p:nvSpPr>
        <p:spPr>
          <a:xfrm>
            <a:off x="6559500" y="2357950"/>
            <a:ext cx="1987500" cy="1956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cxnSp>
        <p:nvCxnSpPr>
          <p:cNvPr id="43" name="Google Shape;43;p5"/>
          <p:cNvCxnSpPr/>
          <p:nvPr/>
        </p:nvCxnSpPr>
        <p:spPr>
          <a:xfrm>
            <a:off x="390550" y="378925"/>
            <a:ext cx="8372700" cy="0"/>
          </a:xfrm>
          <a:prstGeom prst="straightConnector1">
            <a:avLst/>
          </a:prstGeom>
          <a:noFill/>
          <a:ln cap="flat" cmpd="sng" w="9525">
            <a:solidFill>
              <a:schemeClr val="lt2"/>
            </a:solidFill>
            <a:prstDash val="solid"/>
            <a:round/>
            <a:headEnd len="sm" w="sm" type="none"/>
            <a:tailEnd len="sm" w="sm" type="none"/>
          </a:ln>
        </p:spPr>
      </p:cxnSp>
      <p:sp>
        <p:nvSpPr>
          <p:cNvPr id="44" name="Google Shape;44;p5"/>
          <p:cNvSpPr txBox="1"/>
          <p:nvPr>
            <p:ph idx="9"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s" type="titleOnly">
  <p:cSld name="TITLE_ONLY">
    <p:bg>
      <p:bgPr>
        <a:solidFill>
          <a:schemeClr val="dk2"/>
        </a:solidFill>
      </p:bgPr>
    </p:bg>
    <p:spTree>
      <p:nvGrpSpPr>
        <p:cNvPr id="45" name="Shape 45"/>
        <p:cNvGrpSpPr/>
        <p:nvPr/>
      </p:nvGrpSpPr>
      <p:grpSpPr>
        <a:xfrm>
          <a:off x="0" y="0"/>
          <a:ext cx="0" cy="0"/>
          <a:chOff x="0" y="0"/>
          <a:chExt cx="0" cy="0"/>
        </a:xfrm>
      </p:grpSpPr>
      <p:sp>
        <p:nvSpPr>
          <p:cNvPr id="46" name="Google Shape;46;p6"/>
          <p:cNvSpPr txBox="1"/>
          <p:nvPr>
            <p:ph type="title"/>
          </p:nvPr>
        </p:nvSpPr>
        <p:spPr>
          <a:xfrm>
            <a:off x="390550" y="1892825"/>
            <a:ext cx="8372700" cy="9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Font typeface="Archivo SemiBold"/>
              <a:buNone/>
              <a:defRPr>
                <a:solidFill>
                  <a:schemeClr val="lt1"/>
                </a:solidFill>
              </a:defRPr>
            </a:lvl1pPr>
            <a:lvl2pPr lvl="1"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lnSpc>
                <a:spcPct val="10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47" name="Google Shape;47;p6"/>
          <p:cNvSpPr txBox="1"/>
          <p:nvPr>
            <p:ph idx="1" type="subTitle"/>
          </p:nvPr>
        </p:nvSpPr>
        <p:spPr>
          <a:xfrm>
            <a:off x="390550" y="2747563"/>
            <a:ext cx="8372700" cy="5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BM Plex Serif SemiBold"/>
              <a:buNone/>
              <a:defRPr>
                <a:solidFill>
                  <a:schemeClr val="lt1"/>
                </a:solidFill>
              </a:defRPr>
            </a:lvl1pPr>
            <a:lvl2pPr lvl="1" algn="ctr">
              <a:lnSpc>
                <a:spcPct val="100000"/>
              </a:lnSpc>
              <a:spcBef>
                <a:spcPts val="0"/>
              </a:spcBef>
              <a:spcAft>
                <a:spcPts val="0"/>
              </a:spcAft>
              <a:buClr>
                <a:schemeClr val="lt1"/>
              </a:buClr>
              <a:buSzPts val="1600"/>
              <a:buFont typeface="IBM Plex Serif SemiBold"/>
              <a:buNone/>
              <a:defRPr>
                <a:solidFill>
                  <a:schemeClr val="lt1"/>
                </a:solidFill>
              </a:defRPr>
            </a:lvl2pPr>
            <a:lvl3pPr lvl="2" algn="ctr">
              <a:lnSpc>
                <a:spcPct val="100000"/>
              </a:lnSpc>
              <a:spcBef>
                <a:spcPts val="0"/>
              </a:spcBef>
              <a:spcAft>
                <a:spcPts val="0"/>
              </a:spcAft>
              <a:buClr>
                <a:schemeClr val="lt1"/>
              </a:buClr>
              <a:buSzPts val="1600"/>
              <a:buFont typeface="IBM Plex Serif SemiBold"/>
              <a:buNone/>
              <a:defRPr>
                <a:solidFill>
                  <a:schemeClr val="lt1"/>
                </a:solidFill>
              </a:defRPr>
            </a:lvl3pPr>
            <a:lvl4pPr lvl="3" algn="ctr">
              <a:lnSpc>
                <a:spcPct val="100000"/>
              </a:lnSpc>
              <a:spcBef>
                <a:spcPts val="0"/>
              </a:spcBef>
              <a:spcAft>
                <a:spcPts val="0"/>
              </a:spcAft>
              <a:buClr>
                <a:schemeClr val="lt1"/>
              </a:buClr>
              <a:buSzPts val="1600"/>
              <a:buFont typeface="IBM Plex Serif SemiBold"/>
              <a:buNone/>
              <a:defRPr>
                <a:solidFill>
                  <a:schemeClr val="lt1"/>
                </a:solidFill>
              </a:defRPr>
            </a:lvl4pPr>
            <a:lvl5pPr lvl="4" algn="ctr">
              <a:lnSpc>
                <a:spcPct val="100000"/>
              </a:lnSpc>
              <a:spcBef>
                <a:spcPts val="0"/>
              </a:spcBef>
              <a:spcAft>
                <a:spcPts val="0"/>
              </a:spcAft>
              <a:buClr>
                <a:schemeClr val="lt1"/>
              </a:buClr>
              <a:buSzPts val="1600"/>
              <a:buFont typeface="IBM Plex Serif SemiBold"/>
              <a:buNone/>
              <a:defRPr>
                <a:solidFill>
                  <a:schemeClr val="lt1"/>
                </a:solidFill>
              </a:defRPr>
            </a:lvl5pPr>
            <a:lvl6pPr lvl="5" algn="ctr">
              <a:lnSpc>
                <a:spcPct val="100000"/>
              </a:lnSpc>
              <a:spcBef>
                <a:spcPts val="0"/>
              </a:spcBef>
              <a:spcAft>
                <a:spcPts val="0"/>
              </a:spcAft>
              <a:buClr>
                <a:schemeClr val="lt1"/>
              </a:buClr>
              <a:buSzPts val="1600"/>
              <a:buFont typeface="IBM Plex Serif SemiBold"/>
              <a:buNone/>
              <a:defRPr>
                <a:solidFill>
                  <a:schemeClr val="lt1"/>
                </a:solidFill>
              </a:defRPr>
            </a:lvl6pPr>
            <a:lvl7pPr lvl="6" algn="ctr">
              <a:lnSpc>
                <a:spcPct val="100000"/>
              </a:lnSpc>
              <a:spcBef>
                <a:spcPts val="0"/>
              </a:spcBef>
              <a:spcAft>
                <a:spcPts val="0"/>
              </a:spcAft>
              <a:buClr>
                <a:schemeClr val="lt1"/>
              </a:buClr>
              <a:buSzPts val="1600"/>
              <a:buFont typeface="IBM Plex Serif SemiBold"/>
              <a:buNone/>
              <a:defRPr>
                <a:solidFill>
                  <a:schemeClr val="lt1"/>
                </a:solidFill>
              </a:defRPr>
            </a:lvl7pPr>
            <a:lvl8pPr lvl="7" algn="ctr">
              <a:lnSpc>
                <a:spcPct val="100000"/>
              </a:lnSpc>
              <a:spcBef>
                <a:spcPts val="0"/>
              </a:spcBef>
              <a:spcAft>
                <a:spcPts val="0"/>
              </a:spcAft>
              <a:buClr>
                <a:schemeClr val="lt1"/>
              </a:buClr>
              <a:buSzPts val="1600"/>
              <a:buFont typeface="IBM Plex Serif SemiBold"/>
              <a:buNone/>
              <a:defRPr>
                <a:solidFill>
                  <a:schemeClr val="lt1"/>
                </a:solidFill>
              </a:defRPr>
            </a:lvl8pPr>
            <a:lvl9pPr lvl="8" algn="ctr">
              <a:lnSpc>
                <a:spcPct val="100000"/>
              </a:lnSpc>
              <a:spcBef>
                <a:spcPts val="0"/>
              </a:spcBef>
              <a:spcAft>
                <a:spcPts val="0"/>
              </a:spcAft>
              <a:buClr>
                <a:schemeClr val="lt1"/>
              </a:buClr>
              <a:buSzPts val="1600"/>
              <a:buFont typeface="IBM Plex Serif SemiBold"/>
              <a:buNone/>
              <a:defRPr>
                <a:solidFill>
                  <a:schemeClr val="lt1"/>
                </a:solidFill>
              </a:defRPr>
            </a:lvl9pPr>
          </a:lstStyle>
          <a:p/>
        </p:txBody>
      </p:sp>
      <p:cxnSp>
        <p:nvCxnSpPr>
          <p:cNvPr id="48" name="Google Shape;48;p6"/>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49" name="Google Shape;49;p6"/>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s">
  <p:cSld name="ONE_COLUMN_TEXT">
    <p:bg>
      <p:bgPr>
        <a:solidFill>
          <a:schemeClr val="lt1"/>
        </a:solidFill>
      </p:bgPr>
    </p:bg>
    <p:spTree>
      <p:nvGrpSpPr>
        <p:cNvPr id="50" name="Shape 50"/>
        <p:cNvGrpSpPr/>
        <p:nvPr/>
      </p:nvGrpSpPr>
      <p:grpSpPr>
        <a:xfrm>
          <a:off x="0" y="0"/>
          <a:ext cx="0" cy="0"/>
          <a:chOff x="0" y="0"/>
          <a:chExt cx="0" cy="0"/>
        </a:xfrm>
      </p:grpSpPr>
      <p:sp>
        <p:nvSpPr>
          <p:cNvPr id="51" name="Google Shape;51;p7"/>
          <p:cNvSpPr txBox="1"/>
          <p:nvPr>
            <p:ph type="title"/>
          </p:nvPr>
        </p:nvSpPr>
        <p:spPr>
          <a:xfrm>
            <a:off x="390550" y="1281900"/>
            <a:ext cx="3543000" cy="968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1"/>
              </a:buClr>
              <a:buSzPts val="4000"/>
              <a:buFont typeface="Archivo SemiBold"/>
              <a:buNone/>
              <a:defRPr/>
            </a:lvl1pPr>
            <a:lvl2pPr lvl="1"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52" name="Google Shape;52;p7"/>
          <p:cNvSpPr txBox="1"/>
          <p:nvPr>
            <p:ph idx="1" type="body"/>
          </p:nvPr>
        </p:nvSpPr>
        <p:spPr>
          <a:xfrm>
            <a:off x="390550" y="2425075"/>
            <a:ext cx="3543000" cy="19566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cxnSp>
        <p:nvCxnSpPr>
          <p:cNvPr id="53" name="Google Shape;53;p7"/>
          <p:cNvCxnSpPr/>
          <p:nvPr/>
        </p:nvCxnSpPr>
        <p:spPr>
          <a:xfrm>
            <a:off x="390550" y="378925"/>
            <a:ext cx="8372700" cy="0"/>
          </a:xfrm>
          <a:prstGeom prst="straightConnector1">
            <a:avLst/>
          </a:prstGeom>
          <a:noFill/>
          <a:ln cap="flat" cmpd="sng" w="9525">
            <a:solidFill>
              <a:schemeClr val="lt2"/>
            </a:solidFill>
            <a:prstDash val="solid"/>
            <a:round/>
            <a:headEnd len="sm" w="sm" type="none"/>
            <a:tailEnd len="sm" w="sm" type="none"/>
          </a:ln>
        </p:spPr>
      </p:cxnSp>
      <p:sp>
        <p:nvSpPr>
          <p:cNvPr id="54" name="Google Shape;54;p7"/>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ors">
  <p:cSld name="MAIN_POINT">
    <p:bg>
      <p:bgPr>
        <a:solidFill>
          <a:schemeClr val="dk2"/>
        </a:solidFill>
      </p:bgPr>
    </p:bg>
    <p:spTree>
      <p:nvGrpSpPr>
        <p:cNvPr id="55" name="Shape 55"/>
        <p:cNvGrpSpPr/>
        <p:nvPr/>
      </p:nvGrpSpPr>
      <p:grpSpPr>
        <a:xfrm>
          <a:off x="0" y="0"/>
          <a:ext cx="0" cy="0"/>
          <a:chOff x="0" y="0"/>
          <a:chExt cx="0" cy="0"/>
        </a:xfrm>
      </p:grpSpPr>
      <p:sp>
        <p:nvSpPr>
          <p:cNvPr id="56" name="Google Shape;56;p8"/>
          <p:cNvSpPr/>
          <p:nvPr>
            <p:ph idx="2" type="pic"/>
          </p:nvPr>
        </p:nvSpPr>
        <p:spPr>
          <a:xfrm>
            <a:off x="4644325" y="1140011"/>
            <a:ext cx="1929900" cy="2863500"/>
          </a:xfrm>
          <a:prstGeom prst="roundRect">
            <a:avLst>
              <a:gd fmla="val 50000" name="adj"/>
            </a:avLst>
          </a:prstGeom>
          <a:noFill/>
          <a:ln>
            <a:noFill/>
          </a:ln>
        </p:spPr>
      </p:sp>
      <p:sp>
        <p:nvSpPr>
          <p:cNvPr id="57" name="Google Shape;57;p8"/>
          <p:cNvSpPr/>
          <p:nvPr>
            <p:ph idx="3" type="pic"/>
          </p:nvPr>
        </p:nvSpPr>
        <p:spPr>
          <a:xfrm>
            <a:off x="6833350" y="1140011"/>
            <a:ext cx="1929900" cy="2863500"/>
          </a:xfrm>
          <a:prstGeom prst="roundRect">
            <a:avLst>
              <a:gd fmla="val 50000" name="adj"/>
            </a:avLst>
          </a:prstGeom>
          <a:noFill/>
          <a:ln>
            <a:noFill/>
          </a:ln>
        </p:spPr>
      </p:sp>
      <p:sp>
        <p:nvSpPr>
          <p:cNvPr id="58" name="Google Shape;58;p8"/>
          <p:cNvSpPr txBox="1"/>
          <p:nvPr>
            <p:ph type="title"/>
          </p:nvPr>
        </p:nvSpPr>
        <p:spPr>
          <a:xfrm>
            <a:off x="390550" y="1436463"/>
            <a:ext cx="3543000" cy="968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4000"/>
              <a:buFont typeface="Archivo SemiBold"/>
              <a:buNone/>
              <a:defRPr>
                <a:solidFill>
                  <a:schemeClr val="lt1"/>
                </a:solidFill>
              </a:defRPr>
            </a:lvl1pPr>
            <a:lvl2pPr lvl="1"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sp>
        <p:nvSpPr>
          <p:cNvPr id="59" name="Google Shape;59;p8"/>
          <p:cNvSpPr txBox="1"/>
          <p:nvPr>
            <p:ph idx="1" type="body"/>
          </p:nvPr>
        </p:nvSpPr>
        <p:spPr>
          <a:xfrm>
            <a:off x="390550" y="2579638"/>
            <a:ext cx="3543000" cy="1127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vl2pPr indent="-298450" lvl="1" marL="914400" algn="l">
              <a:lnSpc>
                <a:spcPct val="100000"/>
              </a:lnSpc>
              <a:spcBef>
                <a:spcPts val="0"/>
              </a:spcBef>
              <a:spcAft>
                <a:spcPts val="0"/>
              </a:spcAft>
              <a:buClr>
                <a:schemeClr val="lt1"/>
              </a:buClr>
              <a:buSzPts val="1100"/>
              <a:buFont typeface="IBM Plex Serif"/>
              <a:buChar char="○"/>
              <a:defRPr>
                <a:solidFill>
                  <a:schemeClr val="lt1"/>
                </a:solidFill>
              </a:defRPr>
            </a:lvl2pPr>
            <a:lvl3pPr indent="-298450" lvl="2" marL="1371600" algn="l">
              <a:lnSpc>
                <a:spcPct val="100000"/>
              </a:lnSpc>
              <a:spcBef>
                <a:spcPts val="0"/>
              </a:spcBef>
              <a:spcAft>
                <a:spcPts val="0"/>
              </a:spcAft>
              <a:buClr>
                <a:schemeClr val="lt1"/>
              </a:buClr>
              <a:buSzPts val="1100"/>
              <a:buFont typeface="IBM Plex Serif"/>
              <a:buChar char="■"/>
              <a:defRPr>
                <a:solidFill>
                  <a:schemeClr val="lt1"/>
                </a:solidFill>
              </a:defRPr>
            </a:lvl3pPr>
            <a:lvl4pPr indent="-298450" lvl="3" marL="1828800" algn="l">
              <a:lnSpc>
                <a:spcPct val="100000"/>
              </a:lnSpc>
              <a:spcBef>
                <a:spcPts val="0"/>
              </a:spcBef>
              <a:spcAft>
                <a:spcPts val="0"/>
              </a:spcAft>
              <a:buClr>
                <a:schemeClr val="lt1"/>
              </a:buClr>
              <a:buSzPts val="1100"/>
              <a:buFont typeface="IBM Plex Serif"/>
              <a:buChar char="●"/>
              <a:defRPr>
                <a:solidFill>
                  <a:schemeClr val="lt1"/>
                </a:solidFill>
              </a:defRPr>
            </a:lvl4pPr>
            <a:lvl5pPr indent="-298450" lvl="4" marL="2286000" algn="l">
              <a:lnSpc>
                <a:spcPct val="100000"/>
              </a:lnSpc>
              <a:spcBef>
                <a:spcPts val="0"/>
              </a:spcBef>
              <a:spcAft>
                <a:spcPts val="0"/>
              </a:spcAft>
              <a:buClr>
                <a:schemeClr val="lt1"/>
              </a:buClr>
              <a:buSzPts val="1100"/>
              <a:buFont typeface="IBM Plex Serif"/>
              <a:buChar char="○"/>
              <a:defRPr>
                <a:solidFill>
                  <a:schemeClr val="lt1"/>
                </a:solidFill>
              </a:defRPr>
            </a:lvl5pPr>
            <a:lvl6pPr indent="-298450" lvl="5" marL="2743200" algn="l">
              <a:lnSpc>
                <a:spcPct val="100000"/>
              </a:lnSpc>
              <a:spcBef>
                <a:spcPts val="0"/>
              </a:spcBef>
              <a:spcAft>
                <a:spcPts val="0"/>
              </a:spcAft>
              <a:buClr>
                <a:schemeClr val="lt1"/>
              </a:buClr>
              <a:buSzPts val="1100"/>
              <a:buFont typeface="IBM Plex Serif"/>
              <a:buChar char="■"/>
              <a:defRPr>
                <a:solidFill>
                  <a:schemeClr val="lt1"/>
                </a:solidFill>
              </a:defRPr>
            </a:lvl6pPr>
            <a:lvl7pPr indent="-298450" lvl="6" marL="3200400" algn="l">
              <a:lnSpc>
                <a:spcPct val="100000"/>
              </a:lnSpc>
              <a:spcBef>
                <a:spcPts val="0"/>
              </a:spcBef>
              <a:spcAft>
                <a:spcPts val="0"/>
              </a:spcAft>
              <a:buClr>
                <a:schemeClr val="lt1"/>
              </a:buClr>
              <a:buSzPts val="1100"/>
              <a:buFont typeface="IBM Plex Serif"/>
              <a:buChar char="●"/>
              <a:defRPr>
                <a:solidFill>
                  <a:schemeClr val="lt1"/>
                </a:solidFill>
              </a:defRPr>
            </a:lvl7pPr>
            <a:lvl8pPr indent="-298450" lvl="7" marL="3657600" algn="l">
              <a:lnSpc>
                <a:spcPct val="100000"/>
              </a:lnSpc>
              <a:spcBef>
                <a:spcPts val="0"/>
              </a:spcBef>
              <a:spcAft>
                <a:spcPts val="0"/>
              </a:spcAft>
              <a:buClr>
                <a:schemeClr val="lt1"/>
              </a:buClr>
              <a:buSzPts val="1100"/>
              <a:buFont typeface="IBM Plex Serif"/>
              <a:buChar char="○"/>
              <a:defRPr>
                <a:solidFill>
                  <a:schemeClr val="lt1"/>
                </a:solidFill>
              </a:defRPr>
            </a:lvl8pPr>
            <a:lvl9pPr indent="-298450" lvl="8" marL="4114800" algn="l">
              <a:lnSpc>
                <a:spcPct val="100000"/>
              </a:lnSpc>
              <a:spcBef>
                <a:spcPts val="0"/>
              </a:spcBef>
              <a:spcAft>
                <a:spcPts val="0"/>
              </a:spcAft>
              <a:buClr>
                <a:schemeClr val="lt1"/>
              </a:buClr>
              <a:buSzPts val="1100"/>
              <a:buFont typeface="IBM Plex Serif"/>
              <a:buChar char="■"/>
              <a:defRPr>
                <a:solidFill>
                  <a:schemeClr val="lt1"/>
                </a:solidFill>
              </a:defRPr>
            </a:lvl9pPr>
          </a:lstStyle>
          <a:p/>
        </p:txBody>
      </p:sp>
      <p:cxnSp>
        <p:nvCxnSpPr>
          <p:cNvPr id="60" name="Google Shape;60;p8"/>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61" name="Google Shape;61;p8"/>
          <p:cNvSpPr txBox="1"/>
          <p:nvPr>
            <p:ph idx="12"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Sheet">
  <p:cSld name="SECTION_TITLE_AND_DESCRIPTION">
    <p:bg>
      <p:bgPr>
        <a:solidFill>
          <a:schemeClr val="lt1"/>
        </a:solidFill>
      </p:bgPr>
    </p:bg>
    <p:spTree>
      <p:nvGrpSpPr>
        <p:cNvPr id="62" name="Shape 62"/>
        <p:cNvGrpSpPr/>
        <p:nvPr/>
      </p:nvGrpSpPr>
      <p:grpSpPr>
        <a:xfrm>
          <a:off x="0" y="0"/>
          <a:ext cx="0" cy="0"/>
          <a:chOff x="0" y="0"/>
          <a:chExt cx="0" cy="0"/>
        </a:xfrm>
      </p:grpSpPr>
      <p:sp>
        <p:nvSpPr>
          <p:cNvPr id="63" name="Google Shape;63;p9"/>
          <p:cNvSpPr/>
          <p:nvPr/>
        </p:nvSpPr>
        <p:spPr>
          <a:xfrm>
            <a:off x="5064475" y="142400"/>
            <a:ext cx="3911700" cy="4833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erif"/>
              <a:ea typeface="IBM Plex Serif"/>
              <a:cs typeface="IBM Plex Serif"/>
              <a:sym typeface="IBM Plex Serif"/>
            </a:endParaRPr>
          </a:p>
        </p:txBody>
      </p:sp>
      <p:sp>
        <p:nvSpPr>
          <p:cNvPr id="64" name="Google Shape;64;p9"/>
          <p:cNvSpPr/>
          <p:nvPr>
            <p:ph idx="2" type="pic"/>
          </p:nvPr>
        </p:nvSpPr>
        <p:spPr>
          <a:xfrm>
            <a:off x="5898050" y="874499"/>
            <a:ext cx="2244600" cy="3330900"/>
          </a:xfrm>
          <a:prstGeom prst="roundRect">
            <a:avLst>
              <a:gd fmla="val 50000" name="adj"/>
            </a:avLst>
          </a:prstGeom>
          <a:noFill/>
          <a:ln>
            <a:noFill/>
          </a:ln>
        </p:spPr>
      </p:sp>
      <p:sp>
        <p:nvSpPr>
          <p:cNvPr id="65" name="Google Shape;65;p9"/>
          <p:cNvSpPr txBox="1"/>
          <p:nvPr>
            <p:ph type="title"/>
          </p:nvPr>
        </p:nvSpPr>
        <p:spPr>
          <a:xfrm>
            <a:off x="390550" y="421400"/>
            <a:ext cx="4109400" cy="1164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1"/>
              </a:buClr>
              <a:buSzPts val="4000"/>
              <a:buFont typeface="Archivo SemiBold"/>
              <a:buNone/>
              <a:defRPr/>
            </a:lvl1pPr>
            <a:lvl2pPr lvl="1"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l">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p:txBody>
      </p:sp>
      <p:sp>
        <p:nvSpPr>
          <p:cNvPr id="66" name="Google Shape;66;p9"/>
          <p:cNvSpPr txBox="1"/>
          <p:nvPr>
            <p:ph idx="1" type="subTitle"/>
          </p:nvPr>
        </p:nvSpPr>
        <p:spPr>
          <a:xfrm>
            <a:off x="390550" y="1513075"/>
            <a:ext cx="3306300" cy="50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Font typeface="IBM Plex Serif SemiBold"/>
              <a:buNone/>
              <a:defRPr sz="2000"/>
            </a:lvl1pPr>
            <a:lvl2pPr lvl="1" algn="l">
              <a:lnSpc>
                <a:spcPct val="100000"/>
              </a:lnSpc>
              <a:spcBef>
                <a:spcPts val="0"/>
              </a:spcBef>
              <a:spcAft>
                <a:spcPts val="0"/>
              </a:spcAft>
              <a:buClr>
                <a:schemeClr val="dk1"/>
              </a:buClr>
              <a:buSzPts val="2000"/>
              <a:buFont typeface="IBM Plex Serif SemiBold"/>
              <a:buNone/>
              <a:defRPr sz="2000"/>
            </a:lvl2pPr>
            <a:lvl3pPr lvl="2" algn="l">
              <a:lnSpc>
                <a:spcPct val="100000"/>
              </a:lnSpc>
              <a:spcBef>
                <a:spcPts val="0"/>
              </a:spcBef>
              <a:spcAft>
                <a:spcPts val="0"/>
              </a:spcAft>
              <a:buClr>
                <a:schemeClr val="dk1"/>
              </a:buClr>
              <a:buSzPts val="2000"/>
              <a:buFont typeface="IBM Plex Serif SemiBold"/>
              <a:buNone/>
              <a:defRPr sz="2000"/>
            </a:lvl3pPr>
            <a:lvl4pPr lvl="3" algn="l">
              <a:lnSpc>
                <a:spcPct val="100000"/>
              </a:lnSpc>
              <a:spcBef>
                <a:spcPts val="0"/>
              </a:spcBef>
              <a:spcAft>
                <a:spcPts val="0"/>
              </a:spcAft>
              <a:buClr>
                <a:schemeClr val="dk1"/>
              </a:buClr>
              <a:buSzPts val="2000"/>
              <a:buFont typeface="IBM Plex Serif SemiBold"/>
              <a:buNone/>
              <a:defRPr sz="2000"/>
            </a:lvl4pPr>
            <a:lvl5pPr lvl="4" algn="l">
              <a:lnSpc>
                <a:spcPct val="100000"/>
              </a:lnSpc>
              <a:spcBef>
                <a:spcPts val="0"/>
              </a:spcBef>
              <a:spcAft>
                <a:spcPts val="0"/>
              </a:spcAft>
              <a:buClr>
                <a:schemeClr val="dk1"/>
              </a:buClr>
              <a:buSzPts val="2000"/>
              <a:buFont typeface="IBM Plex Serif SemiBold"/>
              <a:buNone/>
              <a:defRPr sz="2000"/>
            </a:lvl5pPr>
            <a:lvl6pPr lvl="5" algn="l">
              <a:lnSpc>
                <a:spcPct val="100000"/>
              </a:lnSpc>
              <a:spcBef>
                <a:spcPts val="0"/>
              </a:spcBef>
              <a:spcAft>
                <a:spcPts val="0"/>
              </a:spcAft>
              <a:buClr>
                <a:schemeClr val="dk1"/>
              </a:buClr>
              <a:buSzPts val="2000"/>
              <a:buFont typeface="IBM Plex Serif SemiBold"/>
              <a:buNone/>
              <a:defRPr sz="2000"/>
            </a:lvl6pPr>
            <a:lvl7pPr lvl="6" algn="l">
              <a:lnSpc>
                <a:spcPct val="100000"/>
              </a:lnSpc>
              <a:spcBef>
                <a:spcPts val="0"/>
              </a:spcBef>
              <a:spcAft>
                <a:spcPts val="0"/>
              </a:spcAft>
              <a:buClr>
                <a:schemeClr val="dk1"/>
              </a:buClr>
              <a:buSzPts val="2000"/>
              <a:buFont typeface="IBM Plex Serif SemiBold"/>
              <a:buNone/>
              <a:defRPr sz="2000"/>
            </a:lvl7pPr>
            <a:lvl8pPr lvl="7" algn="l">
              <a:lnSpc>
                <a:spcPct val="100000"/>
              </a:lnSpc>
              <a:spcBef>
                <a:spcPts val="0"/>
              </a:spcBef>
              <a:spcAft>
                <a:spcPts val="0"/>
              </a:spcAft>
              <a:buClr>
                <a:schemeClr val="dk1"/>
              </a:buClr>
              <a:buSzPts val="2000"/>
              <a:buFont typeface="IBM Plex Serif SemiBold"/>
              <a:buNone/>
              <a:defRPr sz="2000"/>
            </a:lvl8pPr>
            <a:lvl9pPr lvl="8" algn="l">
              <a:lnSpc>
                <a:spcPct val="100000"/>
              </a:lnSpc>
              <a:spcBef>
                <a:spcPts val="0"/>
              </a:spcBef>
              <a:spcAft>
                <a:spcPts val="0"/>
              </a:spcAft>
              <a:buClr>
                <a:schemeClr val="dk1"/>
              </a:buClr>
              <a:buSzPts val="2000"/>
              <a:buFont typeface="IBM Plex Serif SemiBold"/>
              <a:buNone/>
              <a:defRPr sz="2000"/>
            </a:lvl9pPr>
          </a:lstStyle>
          <a:p/>
        </p:txBody>
      </p:sp>
      <p:sp>
        <p:nvSpPr>
          <p:cNvPr id="67" name="Google Shape;67;p9"/>
          <p:cNvSpPr txBox="1"/>
          <p:nvPr>
            <p:ph idx="3" type="subTitle"/>
          </p:nvPr>
        </p:nvSpPr>
        <p:spPr>
          <a:xfrm>
            <a:off x="390550" y="236688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68" name="Google Shape;68;p9"/>
          <p:cNvSpPr txBox="1"/>
          <p:nvPr>
            <p:ph idx="4" type="subTitle"/>
          </p:nvPr>
        </p:nvSpPr>
        <p:spPr>
          <a:xfrm>
            <a:off x="2595025" y="236688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69" name="Google Shape;69;p9"/>
          <p:cNvSpPr txBox="1"/>
          <p:nvPr>
            <p:ph idx="5" type="body"/>
          </p:nvPr>
        </p:nvSpPr>
        <p:spPr>
          <a:xfrm>
            <a:off x="390550" y="287000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70" name="Google Shape;70;p9"/>
          <p:cNvSpPr txBox="1"/>
          <p:nvPr>
            <p:ph idx="6" type="body"/>
          </p:nvPr>
        </p:nvSpPr>
        <p:spPr>
          <a:xfrm>
            <a:off x="2595025" y="287000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71" name="Google Shape;71;p9"/>
          <p:cNvSpPr txBox="1"/>
          <p:nvPr>
            <p:ph idx="7" type="subTitle"/>
          </p:nvPr>
        </p:nvSpPr>
        <p:spPr>
          <a:xfrm>
            <a:off x="390550" y="3612863"/>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72" name="Google Shape;72;p9"/>
          <p:cNvSpPr txBox="1"/>
          <p:nvPr>
            <p:ph idx="8" type="subTitle"/>
          </p:nvPr>
        </p:nvSpPr>
        <p:spPr>
          <a:xfrm>
            <a:off x="2595025" y="3612863"/>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lgn="l">
              <a:lnSpc>
                <a:spcPct val="100000"/>
              </a:lnSpc>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p:txBody>
      </p:sp>
      <p:sp>
        <p:nvSpPr>
          <p:cNvPr id="73" name="Google Shape;73;p9"/>
          <p:cNvSpPr txBox="1"/>
          <p:nvPr>
            <p:ph idx="9" type="body"/>
          </p:nvPr>
        </p:nvSpPr>
        <p:spPr>
          <a:xfrm>
            <a:off x="390550" y="4115975"/>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
        <p:nvSpPr>
          <p:cNvPr id="74" name="Google Shape;74;p9"/>
          <p:cNvSpPr txBox="1"/>
          <p:nvPr>
            <p:ph idx="13" type="body"/>
          </p:nvPr>
        </p:nvSpPr>
        <p:spPr>
          <a:xfrm>
            <a:off x="2595025" y="4115975"/>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dk1"/>
              </a:buClr>
              <a:buSzPts val="1100"/>
              <a:buFont typeface="IBM Plex Serif"/>
              <a:buChar char="●"/>
              <a:defRPr/>
            </a:lvl1pPr>
            <a:lvl2pPr indent="-298450" lvl="1" marL="914400" algn="l">
              <a:lnSpc>
                <a:spcPct val="100000"/>
              </a:lnSpc>
              <a:spcBef>
                <a:spcPts val="0"/>
              </a:spcBef>
              <a:spcAft>
                <a:spcPts val="0"/>
              </a:spcAft>
              <a:buClr>
                <a:schemeClr val="dk1"/>
              </a:buClr>
              <a:buSzPts val="1100"/>
              <a:buFont typeface="IBM Plex Serif"/>
              <a:buChar char="○"/>
              <a:defRPr/>
            </a:lvl2pPr>
            <a:lvl3pPr indent="-298450" lvl="2" marL="1371600" algn="l">
              <a:lnSpc>
                <a:spcPct val="100000"/>
              </a:lnSpc>
              <a:spcBef>
                <a:spcPts val="0"/>
              </a:spcBef>
              <a:spcAft>
                <a:spcPts val="0"/>
              </a:spcAft>
              <a:buClr>
                <a:schemeClr val="dk1"/>
              </a:buClr>
              <a:buSzPts val="1100"/>
              <a:buFont typeface="IBM Plex Serif"/>
              <a:buChar char="■"/>
              <a:defRPr/>
            </a:lvl3pPr>
            <a:lvl4pPr indent="-298450" lvl="3" marL="1828800" algn="l">
              <a:lnSpc>
                <a:spcPct val="100000"/>
              </a:lnSpc>
              <a:spcBef>
                <a:spcPts val="0"/>
              </a:spcBef>
              <a:spcAft>
                <a:spcPts val="0"/>
              </a:spcAft>
              <a:buClr>
                <a:schemeClr val="dk1"/>
              </a:buClr>
              <a:buSzPts val="1100"/>
              <a:buFont typeface="IBM Plex Serif"/>
              <a:buChar char="●"/>
              <a:defRPr/>
            </a:lvl4pPr>
            <a:lvl5pPr indent="-298450" lvl="4" marL="2286000" algn="l">
              <a:lnSpc>
                <a:spcPct val="100000"/>
              </a:lnSpc>
              <a:spcBef>
                <a:spcPts val="0"/>
              </a:spcBef>
              <a:spcAft>
                <a:spcPts val="0"/>
              </a:spcAft>
              <a:buClr>
                <a:schemeClr val="dk1"/>
              </a:buClr>
              <a:buSzPts val="1100"/>
              <a:buFont typeface="IBM Plex Serif"/>
              <a:buChar char="○"/>
              <a:defRPr/>
            </a:lvl5pPr>
            <a:lvl6pPr indent="-298450" lvl="5" marL="2743200" algn="l">
              <a:lnSpc>
                <a:spcPct val="100000"/>
              </a:lnSpc>
              <a:spcBef>
                <a:spcPts val="0"/>
              </a:spcBef>
              <a:spcAft>
                <a:spcPts val="0"/>
              </a:spcAft>
              <a:buClr>
                <a:schemeClr val="dk1"/>
              </a:buClr>
              <a:buSzPts val="1100"/>
              <a:buFont typeface="IBM Plex Serif"/>
              <a:buChar char="■"/>
              <a:defRPr/>
            </a:lvl6pPr>
            <a:lvl7pPr indent="-298450" lvl="6" marL="3200400" algn="l">
              <a:lnSpc>
                <a:spcPct val="100000"/>
              </a:lnSpc>
              <a:spcBef>
                <a:spcPts val="0"/>
              </a:spcBef>
              <a:spcAft>
                <a:spcPts val="0"/>
              </a:spcAft>
              <a:buClr>
                <a:schemeClr val="dk1"/>
              </a:buClr>
              <a:buSzPts val="1100"/>
              <a:buFont typeface="IBM Plex Serif"/>
              <a:buChar char="●"/>
              <a:defRPr/>
            </a:lvl7pPr>
            <a:lvl8pPr indent="-298450" lvl="7" marL="3657600" algn="l">
              <a:lnSpc>
                <a:spcPct val="100000"/>
              </a:lnSpc>
              <a:spcBef>
                <a:spcPts val="0"/>
              </a:spcBef>
              <a:spcAft>
                <a:spcPts val="0"/>
              </a:spcAft>
              <a:buClr>
                <a:schemeClr val="dk1"/>
              </a:buClr>
              <a:buSzPts val="1100"/>
              <a:buFont typeface="IBM Plex Serif"/>
              <a:buChar char="○"/>
              <a:defRPr/>
            </a:lvl8pPr>
            <a:lvl9pPr indent="-298450" lvl="8" marL="4114800" algn="l">
              <a:lnSpc>
                <a:spcPct val="100000"/>
              </a:lnSpc>
              <a:spcBef>
                <a:spcPts val="0"/>
              </a:spcBef>
              <a:spcAft>
                <a:spcPts val="0"/>
              </a:spcAft>
              <a:buClr>
                <a:schemeClr val="dk1"/>
              </a:buClr>
              <a:buSzPts val="1100"/>
              <a:buFont typeface="IBM Plex Serif"/>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p:cSld name="CAPTION_ONLY">
    <p:bg>
      <p:bgPr>
        <a:solidFill>
          <a:schemeClr val="lt2"/>
        </a:solidFill>
      </p:bgPr>
    </p:bg>
    <p:spTree>
      <p:nvGrpSpPr>
        <p:cNvPr id="75" name="Shape 75"/>
        <p:cNvGrpSpPr/>
        <p:nvPr/>
      </p:nvGrpSpPr>
      <p:grpSpPr>
        <a:xfrm>
          <a:off x="0" y="0"/>
          <a:ext cx="0" cy="0"/>
          <a:chOff x="0" y="0"/>
          <a:chExt cx="0" cy="0"/>
        </a:xfrm>
      </p:grpSpPr>
      <p:sp>
        <p:nvSpPr>
          <p:cNvPr id="76" name="Google Shape;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7" name="Google Shape;77;p10"/>
          <p:cNvSpPr txBox="1"/>
          <p:nvPr>
            <p:ph idx="1" type="subTitle"/>
          </p:nvPr>
        </p:nvSpPr>
        <p:spPr>
          <a:xfrm>
            <a:off x="4217250" y="87378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78" name="Google Shape;78;p10"/>
          <p:cNvSpPr txBox="1"/>
          <p:nvPr>
            <p:ph idx="2" type="subTitle"/>
          </p:nvPr>
        </p:nvSpPr>
        <p:spPr>
          <a:xfrm>
            <a:off x="6421725" y="87378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79" name="Google Shape;79;p10"/>
          <p:cNvSpPr txBox="1"/>
          <p:nvPr>
            <p:ph idx="3" type="body"/>
          </p:nvPr>
        </p:nvSpPr>
        <p:spPr>
          <a:xfrm>
            <a:off x="4217250" y="137690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0" name="Google Shape;80;p10"/>
          <p:cNvSpPr txBox="1"/>
          <p:nvPr>
            <p:ph idx="4" type="body"/>
          </p:nvPr>
        </p:nvSpPr>
        <p:spPr>
          <a:xfrm>
            <a:off x="6421725" y="137690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1" name="Google Shape;81;p10"/>
          <p:cNvSpPr txBox="1"/>
          <p:nvPr>
            <p:ph idx="5" type="subTitle"/>
          </p:nvPr>
        </p:nvSpPr>
        <p:spPr>
          <a:xfrm>
            <a:off x="4217250" y="2119763"/>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2" name="Google Shape;82;p10"/>
          <p:cNvSpPr txBox="1"/>
          <p:nvPr>
            <p:ph idx="6" type="subTitle"/>
          </p:nvPr>
        </p:nvSpPr>
        <p:spPr>
          <a:xfrm>
            <a:off x="6421725" y="2119763"/>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3" name="Google Shape;83;p10"/>
          <p:cNvSpPr txBox="1"/>
          <p:nvPr>
            <p:ph idx="7" type="body"/>
          </p:nvPr>
        </p:nvSpPr>
        <p:spPr>
          <a:xfrm>
            <a:off x="4217250" y="2622875"/>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4" name="Google Shape;84;p10"/>
          <p:cNvSpPr txBox="1"/>
          <p:nvPr>
            <p:ph idx="8" type="body"/>
          </p:nvPr>
        </p:nvSpPr>
        <p:spPr>
          <a:xfrm>
            <a:off x="6421725" y="2622875"/>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5" name="Google Shape;85;p10"/>
          <p:cNvSpPr txBox="1"/>
          <p:nvPr>
            <p:ph idx="9" type="subTitle"/>
          </p:nvPr>
        </p:nvSpPr>
        <p:spPr>
          <a:xfrm>
            <a:off x="4217250" y="336573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6" name="Google Shape;86;p10"/>
          <p:cNvSpPr txBox="1"/>
          <p:nvPr>
            <p:ph idx="13" type="subTitle"/>
          </p:nvPr>
        </p:nvSpPr>
        <p:spPr>
          <a:xfrm>
            <a:off x="6421725" y="3365738"/>
            <a:ext cx="1977000" cy="5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p:txBody>
      </p:sp>
      <p:sp>
        <p:nvSpPr>
          <p:cNvPr id="87" name="Google Shape;87;p10"/>
          <p:cNvSpPr txBox="1"/>
          <p:nvPr>
            <p:ph idx="14" type="body"/>
          </p:nvPr>
        </p:nvSpPr>
        <p:spPr>
          <a:xfrm>
            <a:off x="4217250" y="386885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8" name="Google Shape;88;p10"/>
          <p:cNvSpPr txBox="1"/>
          <p:nvPr>
            <p:ph idx="15" type="body"/>
          </p:nvPr>
        </p:nvSpPr>
        <p:spPr>
          <a:xfrm>
            <a:off x="6421725" y="3868850"/>
            <a:ext cx="1977000" cy="6825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lt1"/>
              </a:buClr>
              <a:buSzPts val="1100"/>
              <a:buFont typeface="IBM Plex Serif"/>
              <a:buChar char="●"/>
              <a:defRPr>
                <a:solidFill>
                  <a:schemeClr val="lt1"/>
                </a:solidFill>
              </a:defRPr>
            </a:lvl1pPr>
          </a:lstStyle>
          <a:p/>
        </p:txBody>
      </p:sp>
      <p:sp>
        <p:nvSpPr>
          <p:cNvPr id="89" name="Google Shape;89;p10"/>
          <p:cNvSpPr txBox="1"/>
          <p:nvPr>
            <p:ph type="title"/>
          </p:nvPr>
        </p:nvSpPr>
        <p:spPr>
          <a:xfrm>
            <a:off x="390550" y="2087700"/>
            <a:ext cx="3429900" cy="968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4000"/>
              <a:buFont typeface="Archivo SemiBold"/>
              <a:buNone/>
              <a:defRPr>
                <a:solidFill>
                  <a:schemeClr val="lt1"/>
                </a:solidFill>
              </a:defRPr>
            </a:lvl1pPr>
            <a:lvl2pPr lvl="1"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l">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p:txBody>
      </p:sp>
      <p:cxnSp>
        <p:nvCxnSpPr>
          <p:cNvPr id="90" name="Google Shape;90;p10"/>
          <p:cNvCxnSpPr/>
          <p:nvPr/>
        </p:nvCxnSpPr>
        <p:spPr>
          <a:xfrm>
            <a:off x="390550" y="378925"/>
            <a:ext cx="8372700" cy="0"/>
          </a:xfrm>
          <a:prstGeom prst="straightConnector1">
            <a:avLst/>
          </a:prstGeom>
          <a:noFill/>
          <a:ln cap="flat" cmpd="sng" w="9525">
            <a:solidFill>
              <a:schemeClr val="lt1"/>
            </a:solidFill>
            <a:prstDash val="solid"/>
            <a:round/>
            <a:headEnd len="sm" w="sm" type="none"/>
            <a:tailEnd len="sm" w="sm" type="none"/>
          </a:ln>
        </p:spPr>
      </p:cxnSp>
      <p:sp>
        <p:nvSpPr>
          <p:cNvPr id="91" name="Google Shape;91;p10"/>
          <p:cNvSpPr txBox="1"/>
          <p:nvPr>
            <p:ph idx="16" type="sldNum"/>
          </p:nvPr>
        </p:nvSpPr>
        <p:spPr>
          <a:xfrm>
            <a:off x="390559" y="40226"/>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5300" y="469900"/>
            <a:ext cx="29655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Archivo SemiBold"/>
              <a:buNone/>
              <a:defRPr b="0" i="0" sz="4000" u="none" cap="none" strike="noStrike">
                <a:solidFill>
                  <a:schemeClr val="dk1"/>
                </a:solidFill>
                <a:latin typeface="Archivo SemiBold"/>
                <a:ea typeface="Archivo SemiBold"/>
                <a:cs typeface="Archivo SemiBold"/>
                <a:sym typeface="Archivo SemiBold"/>
              </a:defRPr>
            </a:lvl1pPr>
            <a:lvl2pPr lvl="1"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2pPr>
            <a:lvl3pPr lvl="2"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3pPr>
            <a:lvl4pPr lvl="3"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4pPr>
            <a:lvl5pPr lvl="4"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5pPr>
            <a:lvl6pPr lvl="5"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6pPr>
            <a:lvl7pPr lvl="6"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7pPr>
            <a:lvl8pPr lvl="7"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8pPr>
            <a:lvl9pPr lvl="8" marR="0" rtl="0" algn="l">
              <a:lnSpc>
                <a:spcPct val="100000"/>
              </a:lnSpc>
              <a:spcBef>
                <a:spcPts val="0"/>
              </a:spcBef>
              <a:spcAft>
                <a:spcPts val="0"/>
              </a:spcAft>
              <a:buClr>
                <a:schemeClr val="dk1"/>
              </a:buClr>
              <a:buSzPts val="1400"/>
              <a:buFont typeface="Archivo"/>
              <a:buNone/>
              <a:defRPr b="0" i="0" sz="1400" u="none" cap="none" strike="noStrike">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3784600" y="469900"/>
            <a:ext cx="2965500" cy="29655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1pPr>
            <a:lvl2pPr indent="-298450" lvl="1" marL="9144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2pPr>
            <a:lvl3pPr indent="-298450" lvl="2" marL="13716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3pPr>
            <a:lvl4pPr indent="-298450" lvl="3" marL="18288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4pPr>
            <a:lvl5pPr indent="-298450" lvl="4" marL="22860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5pPr>
            <a:lvl6pPr indent="-298450" lvl="5" marL="27432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6pPr>
            <a:lvl7pPr indent="-298450" lvl="6" marL="32004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7pPr>
            <a:lvl8pPr indent="-298450" lvl="7" marL="36576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8pPr>
            <a:lvl9pPr indent="-298450" lvl="8" marL="4114800" marR="0" rtl="0" algn="l">
              <a:lnSpc>
                <a:spcPct val="100000"/>
              </a:lnSpc>
              <a:spcBef>
                <a:spcPts val="0"/>
              </a:spcBef>
              <a:spcAft>
                <a:spcPts val="0"/>
              </a:spcAft>
              <a:buClr>
                <a:schemeClr val="dk1"/>
              </a:buClr>
              <a:buSzPts val="1100"/>
              <a:buFont typeface="IBM Plex Serif"/>
              <a:buChar char="■"/>
              <a:defRPr b="0" i="0" sz="1100" u="none" cap="none" strike="noStrike">
                <a:solidFill>
                  <a:schemeClr val="dk1"/>
                </a:solidFill>
                <a:latin typeface="IBM Plex Serif"/>
                <a:ea typeface="IBM Plex Serif"/>
                <a:cs typeface="IBM Plex Serif"/>
                <a:sym typeface="IBM Plex Serif"/>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1.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3" name="Shape 293"/>
        <p:cNvGrpSpPr/>
        <p:nvPr/>
      </p:nvGrpSpPr>
      <p:grpSpPr>
        <a:xfrm>
          <a:off x="0" y="0"/>
          <a:ext cx="0" cy="0"/>
          <a:chOff x="0" y="0"/>
          <a:chExt cx="0" cy="0"/>
        </a:xfrm>
      </p:grpSpPr>
      <p:sp>
        <p:nvSpPr>
          <p:cNvPr id="294" name="Google Shape;294;p40"/>
          <p:cNvSpPr txBox="1"/>
          <p:nvPr>
            <p:ph idx="4294967295" type="title"/>
          </p:nvPr>
        </p:nvSpPr>
        <p:spPr>
          <a:xfrm>
            <a:off x="496625" y="1022580"/>
            <a:ext cx="8372700" cy="1374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000"/>
              <a:buNone/>
            </a:pPr>
            <a:r>
              <a:rPr lang="en" sz="6700"/>
              <a:t>UrbanNest</a:t>
            </a:r>
            <a:endParaRPr sz="6700"/>
          </a:p>
        </p:txBody>
      </p:sp>
      <p:sp>
        <p:nvSpPr>
          <p:cNvPr id="295" name="Google Shape;295;p40"/>
          <p:cNvSpPr txBox="1"/>
          <p:nvPr>
            <p:ph idx="1" type="subTitle"/>
          </p:nvPr>
        </p:nvSpPr>
        <p:spPr>
          <a:xfrm>
            <a:off x="4111225" y="2800450"/>
            <a:ext cx="4811400" cy="5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sz="2100"/>
              <a:t>      House Rent Web Application</a:t>
            </a:r>
            <a:endParaRPr sz="2100">
              <a:latin typeface="IBM Plex Serif Medium"/>
              <a:ea typeface="IBM Plex Serif Medium"/>
              <a:cs typeface="IBM Plex Serif Medium"/>
              <a:sym typeface="IBM Plex Serif Medium"/>
            </a:endParaRPr>
          </a:p>
        </p:txBody>
      </p:sp>
      <p:pic>
        <p:nvPicPr>
          <p:cNvPr id="296" name="Google Shape;296;p40"/>
          <p:cNvPicPr preferRelativeResize="0"/>
          <p:nvPr>
            <p:ph idx="2" type="pic"/>
          </p:nvPr>
        </p:nvPicPr>
        <p:blipFill rotWithShape="1">
          <a:blip r:embed="rId3">
            <a:alphaModFix/>
          </a:blip>
          <a:srcRect b="8186" l="0" r="0" t="8194"/>
          <a:stretch/>
        </p:blipFill>
        <p:spPr>
          <a:xfrm>
            <a:off x="954725" y="1022574"/>
            <a:ext cx="2244600" cy="3330900"/>
          </a:xfrm>
          <a:prstGeom prst="roundRect">
            <a:avLst>
              <a:gd fmla="val 16667" name="adj"/>
            </a:avLst>
          </a:prstGeom>
          <a:noFill/>
          <a:ln>
            <a:noFill/>
          </a:ln>
        </p:spPr>
      </p:pic>
      <p:cxnSp>
        <p:nvCxnSpPr>
          <p:cNvPr id="297" name="Google Shape;297;p40"/>
          <p:cNvCxnSpPr/>
          <p:nvPr/>
        </p:nvCxnSpPr>
        <p:spPr>
          <a:xfrm>
            <a:off x="4510675" y="2116650"/>
            <a:ext cx="4257900" cy="8100"/>
          </a:xfrm>
          <a:prstGeom prst="straightConnector1">
            <a:avLst/>
          </a:prstGeom>
          <a:noFill/>
          <a:ln cap="flat" cmpd="sng" w="76200">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1" name="Shape 371"/>
        <p:cNvGrpSpPr/>
        <p:nvPr/>
      </p:nvGrpSpPr>
      <p:grpSpPr>
        <a:xfrm>
          <a:off x="0" y="0"/>
          <a:ext cx="0" cy="0"/>
          <a:chOff x="0" y="0"/>
          <a:chExt cx="0" cy="0"/>
        </a:xfrm>
      </p:grpSpPr>
      <p:sp>
        <p:nvSpPr>
          <p:cNvPr id="372" name="Google Shape;372;p49"/>
          <p:cNvSpPr txBox="1"/>
          <p:nvPr/>
        </p:nvSpPr>
        <p:spPr>
          <a:xfrm>
            <a:off x="358200" y="789625"/>
            <a:ext cx="8328300" cy="3694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Routing:</a:t>
            </a:r>
            <a:r>
              <a:rPr b="0" i="0" lang="en" sz="1300" u="none" cap="none" strike="noStrike">
                <a:solidFill>
                  <a:schemeClr val="dk1"/>
                </a:solidFill>
                <a:latin typeface="IBM Plex Serif"/>
                <a:ea typeface="IBM Plex Serif"/>
                <a:cs typeface="IBM Plex Serif"/>
                <a:sym typeface="IBM Plex Serif"/>
              </a:rPr>
              <a:t> </a:t>
            </a:r>
            <a:r>
              <a:rPr b="0" i="0" lang="en" sz="1200" u="none" cap="none" strike="noStrike">
                <a:solidFill>
                  <a:schemeClr val="dk1"/>
                </a:solidFill>
                <a:latin typeface="IBM Plex Serif"/>
                <a:ea typeface="IBM Plex Serif"/>
                <a:cs typeface="IBM Plex Serif"/>
                <a:sym typeface="IBM Plex Serif"/>
              </a:rPr>
              <a:t>React Routers is used to manage routes for different user roles ( Renter, Owner, Admin ) and app features, ensuring smooth navigation.</a:t>
            </a:r>
            <a:endParaRPr b="0" i="0" sz="12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UI Libraries:</a:t>
            </a:r>
            <a:endParaRPr b="1" i="0" sz="14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BM Plex Serif"/>
              <a:ea typeface="IBM Plex Serif"/>
              <a:cs typeface="IBM Plex Serif"/>
              <a:sym typeface="IBM Plex Serif"/>
            </a:endParaRPr>
          </a:p>
          <a:p>
            <a:pPr indent="-304800" lvl="0" marL="457200" marR="0" rtl="0" algn="l">
              <a:lnSpc>
                <a:spcPct val="100000"/>
              </a:lnSpc>
              <a:spcBef>
                <a:spcPts val="0"/>
              </a:spcBef>
              <a:spcAft>
                <a:spcPts val="0"/>
              </a:spcAft>
              <a:buClr>
                <a:schemeClr val="dk1"/>
              </a:buClr>
              <a:buSzPts val="1200"/>
              <a:buFont typeface="IBM Plex Serif"/>
              <a:buChar char="●"/>
            </a:pPr>
            <a:r>
              <a:rPr b="1" i="0" lang="en" sz="1200" u="none" cap="none" strike="noStrike">
                <a:solidFill>
                  <a:schemeClr val="dk1"/>
                </a:solidFill>
                <a:latin typeface="IBM Plex Serif"/>
                <a:ea typeface="IBM Plex Serif"/>
                <a:cs typeface="IBM Plex Serif"/>
                <a:sym typeface="IBM Plex Serif"/>
              </a:rPr>
              <a:t>Material UI and Ant Design (Antd):</a:t>
            </a:r>
            <a:r>
              <a:rPr b="0" i="0" lang="en" sz="1200" u="none" cap="none" strike="noStrike">
                <a:solidFill>
                  <a:schemeClr val="dk1"/>
                </a:solidFill>
                <a:latin typeface="IBM Plex Serif"/>
                <a:ea typeface="IBM Plex Serif"/>
                <a:cs typeface="IBM Plex Serif"/>
                <a:sym typeface="IBM Plex Serif"/>
              </a:rPr>
              <a:t> Enhance the UI with pre-built, responsive components.</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304800" lvl="0" marL="457200" marR="0" rtl="0" algn="l">
              <a:lnSpc>
                <a:spcPct val="100000"/>
              </a:lnSpc>
              <a:spcBef>
                <a:spcPts val="0"/>
              </a:spcBef>
              <a:spcAft>
                <a:spcPts val="0"/>
              </a:spcAft>
              <a:buClr>
                <a:schemeClr val="dk1"/>
              </a:buClr>
              <a:buSzPts val="1200"/>
              <a:buFont typeface="IBM Plex Serif"/>
              <a:buChar char="●"/>
            </a:pPr>
            <a:r>
              <a:rPr b="1" i="0" lang="en" sz="1300" u="none" cap="none" strike="noStrike">
                <a:solidFill>
                  <a:schemeClr val="dk1"/>
                </a:solidFill>
                <a:latin typeface="IBM Plex Serif"/>
                <a:ea typeface="IBM Plex Serif"/>
                <a:cs typeface="IBM Plex Serif"/>
                <a:sym typeface="IBM Plex Serif"/>
              </a:rPr>
              <a:t>Bootstrap: </a:t>
            </a:r>
            <a:r>
              <a:rPr b="0" i="0" lang="en" sz="1200" u="none" cap="none" strike="noStrike">
                <a:solidFill>
                  <a:schemeClr val="dk1"/>
                </a:solidFill>
                <a:latin typeface="IBM Plex Serif"/>
                <a:ea typeface="IBM Plex Serif"/>
                <a:cs typeface="IBM Plex Serif"/>
                <a:sym typeface="IBM Plex Serif"/>
              </a:rPr>
              <a:t>Provides additional styling flexibility.</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State Management:</a:t>
            </a:r>
            <a:endParaRPr b="1" i="0" sz="14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BM Plex Serif"/>
              <a:ea typeface="IBM Plex Serif"/>
              <a:cs typeface="IBM Plex Serif"/>
              <a:sym typeface="IBM Plex Serif"/>
            </a:endParaRPr>
          </a:p>
          <a:p>
            <a:pPr indent="-304800" lvl="0" marL="457200" marR="0" rtl="0" algn="l">
              <a:lnSpc>
                <a:spcPct val="100000"/>
              </a:lnSpc>
              <a:spcBef>
                <a:spcPts val="0"/>
              </a:spcBef>
              <a:spcAft>
                <a:spcPts val="0"/>
              </a:spcAft>
              <a:buClr>
                <a:schemeClr val="dk1"/>
              </a:buClr>
              <a:buSzPts val="1200"/>
              <a:buFont typeface="IBM Plex Serif"/>
              <a:buChar char="●"/>
            </a:pPr>
            <a:r>
              <a:rPr b="1" i="0" lang="en" sz="1200" u="none" cap="none" strike="noStrike">
                <a:solidFill>
                  <a:schemeClr val="dk1"/>
                </a:solidFill>
                <a:latin typeface="IBM Plex Serif"/>
                <a:ea typeface="IBM Plex Serif"/>
                <a:cs typeface="IBM Plex Serif"/>
                <a:sym typeface="IBM Plex Serif"/>
              </a:rPr>
              <a:t>Context API or Redux</a:t>
            </a:r>
            <a:r>
              <a:rPr b="1" i="0" lang="en" sz="1100" u="none" cap="none" strike="noStrike">
                <a:solidFill>
                  <a:schemeClr val="dk1"/>
                </a:solidFill>
                <a:latin typeface="IBM Plex Serif"/>
                <a:ea typeface="IBM Plex Serif"/>
                <a:cs typeface="IBM Plex Serif"/>
                <a:sym typeface="IBM Plex Serif"/>
              </a:rPr>
              <a:t> (Optional):</a:t>
            </a:r>
            <a:r>
              <a:rPr b="0" i="0" lang="en" sz="1200" u="none" cap="none" strike="noStrike">
                <a:solidFill>
                  <a:schemeClr val="dk1"/>
                </a:solidFill>
                <a:latin typeface="IBM Plex Serif"/>
                <a:ea typeface="IBM Plex Serif"/>
                <a:cs typeface="IBM Plex Serif"/>
                <a:sym typeface="IBM Plex Serif"/>
              </a:rPr>
              <a:t> Used to manage global states such as user authentication and property data.</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API Communication:</a:t>
            </a:r>
            <a:endParaRPr b="1" i="0" sz="14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BM Plex Serif"/>
              <a:ea typeface="IBM Plex Serif"/>
              <a:cs typeface="IBM Plex Serif"/>
              <a:sym typeface="IBM Plex Serif"/>
            </a:endParaRPr>
          </a:p>
          <a:p>
            <a:pPr indent="-304800" lvl="0" marL="457200" marR="0" rtl="0" algn="l">
              <a:lnSpc>
                <a:spcPct val="100000"/>
              </a:lnSpc>
              <a:spcBef>
                <a:spcPts val="0"/>
              </a:spcBef>
              <a:spcAft>
                <a:spcPts val="0"/>
              </a:spcAft>
              <a:buClr>
                <a:schemeClr val="dk1"/>
              </a:buClr>
              <a:buSzPts val="1200"/>
              <a:buFont typeface="IBM Plex Serif"/>
              <a:buChar char="●"/>
            </a:pPr>
            <a:r>
              <a:rPr b="1" i="0" lang="en" sz="1200" u="none" cap="none" strike="noStrike">
                <a:solidFill>
                  <a:schemeClr val="dk1"/>
                </a:solidFill>
                <a:latin typeface="IBM Plex Serif"/>
                <a:ea typeface="IBM Plex Serif"/>
                <a:cs typeface="IBM Plex Serif"/>
                <a:sym typeface="IBM Plex Serif"/>
              </a:rPr>
              <a:t>Axios:</a:t>
            </a:r>
            <a:r>
              <a:rPr b="0" i="0" lang="en" sz="1200" u="none" cap="none" strike="noStrike">
                <a:solidFill>
                  <a:schemeClr val="dk1"/>
                </a:solidFill>
                <a:latin typeface="IBM Plex Serif"/>
                <a:ea typeface="IBM Plex Serif"/>
                <a:cs typeface="IBM Plex Serif"/>
                <a:sym typeface="IBM Plex Serif"/>
              </a:rPr>
              <a:t> Handles API requests to interact with the backend, fetching or submitting data efficiently.</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p:txBody>
      </p:sp>
      <p:sp>
        <p:nvSpPr>
          <p:cNvPr id="373" name="Google Shape;373;p49"/>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74" name="Google Shape;374;p49"/>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8" name="Shape 378"/>
        <p:cNvGrpSpPr/>
        <p:nvPr/>
      </p:nvGrpSpPr>
      <p:grpSpPr>
        <a:xfrm>
          <a:off x="0" y="0"/>
          <a:ext cx="0" cy="0"/>
          <a:chOff x="0" y="0"/>
          <a:chExt cx="0" cy="0"/>
        </a:xfrm>
      </p:grpSpPr>
      <p:sp>
        <p:nvSpPr>
          <p:cNvPr id="379" name="Google Shape;379;p50"/>
          <p:cNvSpPr txBox="1"/>
          <p:nvPr/>
        </p:nvSpPr>
        <p:spPr>
          <a:xfrm>
            <a:off x="358200" y="789625"/>
            <a:ext cx="8328300" cy="46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Introduction</a:t>
            </a:r>
            <a:endParaRPr b="1" sz="1300"/>
          </a:p>
          <a:p>
            <a:pPr indent="-298450" lvl="0" marL="457200" rtl="0" algn="l">
              <a:lnSpc>
                <a:spcPct val="115000"/>
              </a:lnSpc>
              <a:spcBef>
                <a:spcPts val="1200"/>
              </a:spcBef>
              <a:spcAft>
                <a:spcPts val="0"/>
              </a:spcAft>
              <a:buSzPts val="1100"/>
              <a:buChar char="●"/>
            </a:pPr>
            <a:r>
              <a:rPr b="1" lang="en" sz="1100"/>
              <a:t>Objective</a:t>
            </a:r>
            <a:r>
              <a:rPr lang="en" sz="1100"/>
              <a:t>: Develop a scalable backend for a house rental platform.</a:t>
            </a:r>
            <a:endParaRPr sz="1100"/>
          </a:p>
          <a:p>
            <a:pPr indent="-298450" lvl="0" marL="457200" rtl="0" algn="l">
              <a:lnSpc>
                <a:spcPct val="115000"/>
              </a:lnSpc>
              <a:spcBef>
                <a:spcPts val="0"/>
              </a:spcBef>
              <a:spcAft>
                <a:spcPts val="0"/>
              </a:spcAft>
              <a:buSzPts val="1100"/>
              <a:buChar char="●"/>
            </a:pPr>
            <a:r>
              <a:rPr b="1" lang="en" sz="1100"/>
              <a:t>Core Features</a:t>
            </a:r>
            <a:r>
              <a:rPr lang="en" sz="1100"/>
              <a:t>:</a:t>
            </a:r>
            <a:endParaRPr sz="1100"/>
          </a:p>
          <a:p>
            <a:pPr indent="-298450" lvl="1" marL="914400" rtl="0" algn="l">
              <a:lnSpc>
                <a:spcPct val="115000"/>
              </a:lnSpc>
              <a:spcBef>
                <a:spcPts val="0"/>
              </a:spcBef>
              <a:spcAft>
                <a:spcPts val="0"/>
              </a:spcAft>
              <a:buSzPts val="1100"/>
              <a:buChar char="○"/>
            </a:pPr>
            <a:r>
              <a:rPr lang="en" sz="1100"/>
              <a:t>User Authentication</a:t>
            </a:r>
            <a:endParaRPr sz="1100"/>
          </a:p>
          <a:p>
            <a:pPr indent="-298450" lvl="1" marL="914400" rtl="0" algn="l">
              <a:lnSpc>
                <a:spcPct val="115000"/>
              </a:lnSpc>
              <a:spcBef>
                <a:spcPts val="0"/>
              </a:spcBef>
              <a:spcAft>
                <a:spcPts val="0"/>
              </a:spcAft>
              <a:buSzPts val="1100"/>
              <a:buChar char="○"/>
            </a:pPr>
            <a:r>
              <a:rPr lang="en" sz="1100"/>
              <a:t>Property Listings</a:t>
            </a:r>
            <a:endParaRPr sz="1100"/>
          </a:p>
          <a:p>
            <a:pPr indent="-298450" lvl="1" marL="914400" rtl="0" algn="l">
              <a:lnSpc>
                <a:spcPct val="115000"/>
              </a:lnSpc>
              <a:spcBef>
                <a:spcPts val="0"/>
              </a:spcBef>
              <a:spcAft>
                <a:spcPts val="0"/>
              </a:spcAft>
              <a:buSzPts val="1100"/>
              <a:buChar char="○"/>
            </a:pPr>
            <a:r>
              <a:rPr lang="en" sz="1100"/>
              <a:t>Search and Filter Functionality</a:t>
            </a:r>
            <a:endParaRPr sz="1100"/>
          </a:p>
          <a:p>
            <a:pPr indent="-298450" lvl="1" marL="914400" rtl="0" algn="l">
              <a:lnSpc>
                <a:spcPct val="115000"/>
              </a:lnSpc>
              <a:spcBef>
                <a:spcPts val="0"/>
              </a:spcBef>
              <a:spcAft>
                <a:spcPts val="0"/>
              </a:spcAft>
              <a:buSzPts val="1100"/>
              <a:buChar char="○"/>
            </a:pPr>
            <a:r>
              <a:rPr lang="en" sz="1100"/>
              <a:t>Booking and Payments</a:t>
            </a:r>
            <a:endParaRPr sz="1100"/>
          </a:p>
          <a:p>
            <a:pPr indent="-298450" lvl="1" marL="914400" rtl="0" algn="l">
              <a:lnSpc>
                <a:spcPct val="115000"/>
              </a:lnSpc>
              <a:spcBef>
                <a:spcPts val="0"/>
              </a:spcBef>
              <a:spcAft>
                <a:spcPts val="0"/>
              </a:spcAft>
              <a:buSzPts val="1100"/>
              <a:buChar char="○"/>
            </a:pPr>
            <a:r>
              <a:rPr lang="en" sz="1100"/>
              <a:t>Reviews and Ratings</a:t>
            </a:r>
            <a:endParaRPr sz="1100"/>
          </a:p>
          <a:p>
            <a:pPr indent="-298450" lvl="0" marL="457200" rtl="0" algn="l">
              <a:lnSpc>
                <a:spcPct val="115000"/>
              </a:lnSpc>
              <a:spcBef>
                <a:spcPts val="0"/>
              </a:spcBef>
              <a:spcAft>
                <a:spcPts val="0"/>
              </a:spcAft>
              <a:buSzPts val="1100"/>
              <a:buChar char="●"/>
            </a:pPr>
            <a:r>
              <a:rPr b="1" lang="en" sz="1100"/>
              <a:t>Tech Stack</a:t>
            </a:r>
            <a:r>
              <a:rPr lang="en" sz="1100"/>
              <a:t>: MongoDB, Express.js, Node.js.</a:t>
            </a:r>
            <a:endParaRPr sz="1100"/>
          </a:p>
          <a:p>
            <a:pPr indent="0" lvl="0" marL="0" rtl="0" algn="l">
              <a:lnSpc>
                <a:spcPct val="115000"/>
              </a:lnSpc>
              <a:spcBef>
                <a:spcPts val="1400"/>
              </a:spcBef>
              <a:spcAft>
                <a:spcPts val="0"/>
              </a:spcAft>
              <a:buNone/>
            </a:pPr>
            <a:r>
              <a:rPr b="1" lang="en" sz="1300"/>
              <a:t>Backend Architecture Overview</a:t>
            </a:r>
            <a:endParaRPr b="1" sz="1300"/>
          </a:p>
          <a:p>
            <a:pPr indent="-298450" lvl="0" marL="457200" rtl="0" algn="l">
              <a:lnSpc>
                <a:spcPct val="115000"/>
              </a:lnSpc>
              <a:spcBef>
                <a:spcPts val="1200"/>
              </a:spcBef>
              <a:spcAft>
                <a:spcPts val="0"/>
              </a:spcAft>
              <a:buSzPts val="1100"/>
              <a:buChar char="●"/>
            </a:pPr>
            <a:r>
              <a:rPr b="1" lang="en" sz="1100"/>
              <a:t>Architecture</a:t>
            </a:r>
            <a:r>
              <a:rPr lang="en" sz="1100"/>
              <a:t>: RESTful API</a:t>
            </a:r>
            <a:endParaRPr sz="1100"/>
          </a:p>
          <a:p>
            <a:pPr indent="-298450" lvl="0" marL="457200" rtl="0" algn="l">
              <a:lnSpc>
                <a:spcPct val="115000"/>
              </a:lnSpc>
              <a:spcBef>
                <a:spcPts val="0"/>
              </a:spcBef>
              <a:spcAft>
                <a:spcPts val="0"/>
              </a:spcAft>
              <a:buSzPts val="1100"/>
              <a:buChar char="●"/>
            </a:pPr>
            <a:r>
              <a:rPr b="1" lang="en" sz="1100"/>
              <a:t>Key Components</a:t>
            </a:r>
            <a:r>
              <a:rPr lang="en" sz="1100"/>
              <a:t>:</a:t>
            </a:r>
            <a:endParaRPr sz="1100"/>
          </a:p>
          <a:p>
            <a:pPr indent="-298450" lvl="1" marL="914400" rtl="0" algn="l">
              <a:lnSpc>
                <a:spcPct val="115000"/>
              </a:lnSpc>
              <a:spcBef>
                <a:spcPts val="0"/>
              </a:spcBef>
              <a:spcAft>
                <a:spcPts val="0"/>
              </a:spcAft>
              <a:buSzPts val="1100"/>
              <a:buChar char="○"/>
            </a:pPr>
            <a:r>
              <a:rPr lang="en" sz="1100"/>
              <a:t>Authentication &amp; Authorization</a:t>
            </a:r>
            <a:endParaRPr sz="1100"/>
          </a:p>
          <a:p>
            <a:pPr indent="-298450" lvl="1" marL="914400" rtl="0" algn="l">
              <a:lnSpc>
                <a:spcPct val="115000"/>
              </a:lnSpc>
              <a:spcBef>
                <a:spcPts val="0"/>
              </a:spcBef>
              <a:spcAft>
                <a:spcPts val="0"/>
              </a:spcAft>
              <a:buSzPts val="1100"/>
              <a:buChar char="○"/>
            </a:pPr>
            <a:r>
              <a:rPr lang="en" sz="1100"/>
              <a:t>Data Management (MongoDB)</a:t>
            </a:r>
            <a:endParaRPr sz="1100"/>
          </a:p>
          <a:p>
            <a:pPr indent="-298450" lvl="1" marL="914400" rtl="0" algn="l">
              <a:lnSpc>
                <a:spcPct val="115000"/>
              </a:lnSpc>
              <a:spcBef>
                <a:spcPts val="0"/>
              </a:spcBef>
              <a:spcAft>
                <a:spcPts val="0"/>
              </a:spcAft>
              <a:buSzPts val="1100"/>
              <a:buChar char="○"/>
            </a:pPr>
            <a:r>
              <a:rPr lang="en" sz="1100"/>
              <a:t>API Gateway (Express.js)</a:t>
            </a:r>
            <a:endParaRPr sz="1100"/>
          </a:p>
          <a:p>
            <a:pPr indent="-298450" lvl="1" marL="914400" rtl="0" algn="l">
              <a:lnSpc>
                <a:spcPct val="115000"/>
              </a:lnSpc>
              <a:spcBef>
                <a:spcPts val="0"/>
              </a:spcBef>
              <a:spcAft>
                <a:spcPts val="0"/>
              </a:spcAft>
              <a:buSzPts val="1100"/>
              <a:buChar char="○"/>
            </a:pPr>
            <a:r>
              <a:rPr lang="en" sz="1100"/>
              <a:t>Payment Integration</a:t>
            </a:r>
            <a:endParaRPr sz="1100"/>
          </a:p>
          <a:p>
            <a:pPr indent="-298450" lvl="1" marL="914400" rtl="0" algn="l">
              <a:lnSpc>
                <a:spcPct val="115000"/>
              </a:lnSpc>
              <a:spcBef>
                <a:spcPts val="0"/>
              </a:spcBef>
              <a:spcAft>
                <a:spcPts val="0"/>
              </a:spcAft>
              <a:buSzPts val="1100"/>
              <a:buChar char="○"/>
            </a:pPr>
            <a:r>
              <a:rPr lang="en" sz="1100"/>
              <a:t>Cloud Deployment (e.g., AWS/Heroku)</a:t>
            </a:r>
            <a:endParaRPr sz="1100"/>
          </a:p>
          <a:p>
            <a:pPr indent="-298450" lvl="0" marL="457200" rtl="0" algn="l">
              <a:lnSpc>
                <a:spcPct val="115000"/>
              </a:lnSpc>
              <a:spcBef>
                <a:spcPts val="0"/>
              </a:spcBef>
              <a:spcAft>
                <a:spcPts val="0"/>
              </a:spcAft>
              <a:buSzPts val="1100"/>
              <a:buChar char="●"/>
            </a:pPr>
            <a:r>
              <a:rPr b="1" lang="en" sz="1100"/>
              <a:t>Third-party Integrations</a:t>
            </a:r>
            <a:r>
              <a:rPr lang="en" sz="1100"/>
              <a:t>: Stripe (Payments), Cloudinary (Image Uploads).</a:t>
            </a:r>
            <a:endParaRPr b="1" sz="1100"/>
          </a:p>
          <a:p>
            <a:pPr indent="0" lvl="0" marL="914400" marR="0" rtl="0" algn="l">
              <a:lnSpc>
                <a:spcPct val="100000"/>
              </a:lnSpc>
              <a:spcBef>
                <a:spcPts val="1200"/>
              </a:spcBef>
              <a:spcAft>
                <a:spcPts val="0"/>
              </a:spcAft>
              <a:buClr>
                <a:srgbClr val="000000"/>
              </a:buClr>
              <a:buSzPts val="1200"/>
              <a:buFont typeface="Arial"/>
              <a:buNone/>
            </a:pPr>
            <a:r>
              <a:t/>
            </a:r>
            <a:endParaRPr b="1" sz="1900">
              <a:solidFill>
                <a:schemeClr val="dk1"/>
              </a:solidFill>
              <a:latin typeface="IBM Plex Serif"/>
              <a:ea typeface="IBM Plex Serif"/>
              <a:cs typeface="IBM Plex Serif"/>
              <a:sym typeface="IBM Plex Serif"/>
            </a:endParaRPr>
          </a:p>
        </p:txBody>
      </p:sp>
      <p:sp>
        <p:nvSpPr>
          <p:cNvPr id="380" name="Google Shape;380;p50"/>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a:p>
            <a:pPr indent="0" lvl="0" marL="0" marR="0" rtl="0" algn="ctr">
              <a:lnSpc>
                <a:spcPct val="100000"/>
              </a:lnSpc>
              <a:spcBef>
                <a:spcPts val="0"/>
              </a:spcBef>
              <a:spcAft>
                <a:spcPts val="0"/>
              </a:spcAft>
              <a:buClr>
                <a:srgbClr val="000000"/>
              </a:buClr>
              <a:buSzPts val="1500"/>
              <a:buFont typeface="Arial"/>
              <a:buNone/>
            </a:pPr>
            <a:r>
              <a:rPr b="1" lang="en" sz="1500">
                <a:solidFill>
                  <a:schemeClr val="dk1"/>
                </a:solidFill>
                <a:latin typeface="IBM Plex Serif"/>
                <a:ea typeface="IBM Plex Serif"/>
                <a:cs typeface="IBM Plex Serif"/>
                <a:sym typeface="IBM Plex Serif"/>
              </a:rPr>
              <a:t>Backend</a:t>
            </a:r>
            <a:endParaRPr b="1" sz="1500">
              <a:solidFill>
                <a:schemeClr val="dk1"/>
              </a:solidFill>
              <a:latin typeface="IBM Plex Serif"/>
              <a:ea typeface="IBM Plex Serif"/>
              <a:cs typeface="IBM Plex Serif"/>
              <a:sym typeface="IBM Plex Serif"/>
            </a:endParaRPr>
          </a:p>
        </p:txBody>
      </p:sp>
      <p:cxnSp>
        <p:nvCxnSpPr>
          <p:cNvPr id="381" name="Google Shape;381;p50"/>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5" name="Shape 385"/>
        <p:cNvGrpSpPr/>
        <p:nvPr/>
      </p:nvGrpSpPr>
      <p:grpSpPr>
        <a:xfrm>
          <a:off x="0" y="0"/>
          <a:ext cx="0" cy="0"/>
          <a:chOff x="0" y="0"/>
          <a:chExt cx="0" cy="0"/>
        </a:xfrm>
      </p:grpSpPr>
      <p:sp>
        <p:nvSpPr>
          <p:cNvPr id="386" name="Google Shape;386;p51"/>
          <p:cNvSpPr txBox="1"/>
          <p:nvPr/>
        </p:nvSpPr>
        <p:spPr>
          <a:xfrm>
            <a:off x="358200" y="789625"/>
            <a:ext cx="8328300" cy="39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Database Design</a:t>
            </a:r>
            <a:endParaRPr b="1" sz="1300"/>
          </a:p>
          <a:p>
            <a:pPr indent="0" lvl="0" marL="0" rtl="0" algn="l">
              <a:lnSpc>
                <a:spcPct val="115000"/>
              </a:lnSpc>
              <a:spcBef>
                <a:spcPts val="1200"/>
              </a:spcBef>
              <a:spcAft>
                <a:spcPts val="0"/>
              </a:spcAft>
              <a:buNone/>
            </a:pPr>
            <a:r>
              <a:rPr b="1" lang="en" sz="1100"/>
              <a:t>Collections</a:t>
            </a:r>
            <a:r>
              <a:rPr lang="en" sz="1100"/>
              <a:t>:</a:t>
            </a:r>
            <a:endParaRPr sz="1100"/>
          </a:p>
          <a:p>
            <a:pPr indent="-298450" lvl="0" marL="457200" rtl="0" algn="l">
              <a:lnSpc>
                <a:spcPct val="115000"/>
              </a:lnSpc>
              <a:spcBef>
                <a:spcPts val="1200"/>
              </a:spcBef>
              <a:spcAft>
                <a:spcPts val="0"/>
              </a:spcAft>
              <a:buSzPts val="1100"/>
              <a:buAutoNum type="arabicPeriod"/>
            </a:pPr>
            <a:r>
              <a:rPr b="1" lang="en" sz="1100"/>
              <a:t>Users</a:t>
            </a:r>
            <a:r>
              <a:rPr lang="en" sz="1100"/>
              <a:t>:</a:t>
            </a:r>
            <a:endParaRPr sz="1100"/>
          </a:p>
          <a:p>
            <a:pPr indent="-298450" lvl="1" marL="914400" rtl="0" algn="l">
              <a:lnSpc>
                <a:spcPct val="115000"/>
              </a:lnSpc>
              <a:spcBef>
                <a:spcPts val="0"/>
              </a:spcBef>
              <a:spcAft>
                <a:spcPts val="0"/>
              </a:spcAft>
              <a:buSzPts val="1100"/>
              <a:buChar char="○"/>
            </a:pPr>
            <a:r>
              <a:rPr lang="en" sz="1100"/>
              <a:t>Schema: </a:t>
            </a:r>
            <a:r>
              <a:rPr lang="en" sz="1100">
                <a:solidFill>
                  <a:srgbClr val="188038"/>
                </a:solidFill>
                <a:latin typeface="Roboto Mono"/>
                <a:ea typeface="Roboto Mono"/>
                <a:cs typeface="Roboto Mono"/>
                <a:sym typeface="Roboto Mono"/>
              </a:rPr>
              <a:t>{name, email, password, role (tenant/landlord), profilePicture}</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AutoNum type="arabicPeriod"/>
            </a:pPr>
            <a:r>
              <a:rPr b="1" lang="en" sz="1100"/>
              <a:t>Properties</a:t>
            </a:r>
            <a:r>
              <a:rPr lang="en" sz="1100"/>
              <a:t>:</a:t>
            </a:r>
            <a:endParaRPr sz="1100"/>
          </a:p>
          <a:p>
            <a:pPr indent="-298450" lvl="1" marL="914400" rtl="0" algn="l">
              <a:lnSpc>
                <a:spcPct val="115000"/>
              </a:lnSpc>
              <a:spcBef>
                <a:spcPts val="0"/>
              </a:spcBef>
              <a:spcAft>
                <a:spcPts val="0"/>
              </a:spcAft>
              <a:buSzPts val="1100"/>
              <a:buChar char="○"/>
            </a:pPr>
            <a:r>
              <a:rPr lang="en" sz="1100"/>
              <a:t>Schema: </a:t>
            </a:r>
            <a:r>
              <a:rPr lang="en" sz="1100">
                <a:solidFill>
                  <a:srgbClr val="188038"/>
                </a:solidFill>
                <a:latin typeface="Roboto Mono"/>
                <a:ea typeface="Roboto Mono"/>
                <a:cs typeface="Roboto Mono"/>
                <a:sym typeface="Roboto Mono"/>
              </a:rPr>
              <a:t>{title, description, location, price, landlordId, images, availability}</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AutoNum type="arabicPeriod"/>
            </a:pPr>
            <a:r>
              <a:rPr b="1" lang="en" sz="1100"/>
              <a:t>Bookings</a:t>
            </a:r>
            <a:r>
              <a:rPr lang="en" sz="1100"/>
              <a:t>:</a:t>
            </a:r>
            <a:endParaRPr sz="1100"/>
          </a:p>
          <a:p>
            <a:pPr indent="-298450" lvl="1" marL="914400" rtl="0" algn="l">
              <a:lnSpc>
                <a:spcPct val="115000"/>
              </a:lnSpc>
              <a:spcBef>
                <a:spcPts val="0"/>
              </a:spcBef>
              <a:spcAft>
                <a:spcPts val="0"/>
              </a:spcAft>
              <a:buSzPts val="1100"/>
              <a:buChar char="○"/>
            </a:pPr>
            <a:r>
              <a:rPr lang="en" sz="1100"/>
              <a:t>Schema: </a:t>
            </a:r>
            <a:r>
              <a:rPr lang="en" sz="1100">
                <a:solidFill>
                  <a:srgbClr val="188038"/>
                </a:solidFill>
                <a:latin typeface="Roboto Mono"/>
                <a:ea typeface="Roboto Mono"/>
                <a:cs typeface="Roboto Mono"/>
                <a:sym typeface="Roboto Mono"/>
              </a:rPr>
              <a:t>{propertyId, tenantId, startDate, endDate, status, paymentId}</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AutoNum type="arabicPeriod"/>
            </a:pPr>
            <a:r>
              <a:rPr b="1" lang="en" sz="1100"/>
              <a:t>Reviews</a:t>
            </a:r>
            <a:r>
              <a:rPr lang="en" sz="1100"/>
              <a:t>:</a:t>
            </a:r>
            <a:endParaRPr sz="1100"/>
          </a:p>
          <a:p>
            <a:pPr indent="-298450" lvl="1" marL="914400" rtl="0" algn="l">
              <a:lnSpc>
                <a:spcPct val="115000"/>
              </a:lnSpc>
              <a:spcBef>
                <a:spcPts val="0"/>
              </a:spcBef>
              <a:spcAft>
                <a:spcPts val="0"/>
              </a:spcAft>
              <a:buSzPts val="1100"/>
              <a:buChar char="○"/>
            </a:pPr>
            <a:r>
              <a:rPr lang="en" sz="1100"/>
              <a:t>Schema: </a:t>
            </a:r>
            <a:r>
              <a:rPr lang="en" sz="1100">
                <a:solidFill>
                  <a:srgbClr val="188038"/>
                </a:solidFill>
                <a:latin typeface="Roboto Mono"/>
                <a:ea typeface="Roboto Mono"/>
                <a:cs typeface="Roboto Mono"/>
                <a:sym typeface="Roboto Mono"/>
              </a:rPr>
              <a:t>{propertyId, userId, rating, comment}</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100"/>
              <a:t>Relationships</a:t>
            </a:r>
            <a:r>
              <a:rPr lang="en" sz="1100"/>
              <a:t>:</a:t>
            </a:r>
            <a:endParaRPr sz="1100"/>
          </a:p>
          <a:p>
            <a:pPr indent="-298450" lvl="0" marL="457200" rtl="0" algn="l">
              <a:lnSpc>
                <a:spcPct val="115000"/>
              </a:lnSpc>
              <a:spcBef>
                <a:spcPts val="1200"/>
              </a:spcBef>
              <a:spcAft>
                <a:spcPts val="0"/>
              </a:spcAft>
              <a:buSzPts val="1100"/>
              <a:buChar char="●"/>
            </a:pPr>
            <a:r>
              <a:rPr lang="en" sz="1100"/>
              <a:t>Users ↔ Properties: One-to-Many</a:t>
            </a:r>
            <a:endParaRPr sz="1100"/>
          </a:p>
          <a:p>
            <a:pPr indent="-298450" lvl="0" marL="457200" rtl="0" algn="l">
              <a:lnSpc>
                <a:spcPct val="115000"/>
              </a:lnSpc>
              <a:spcBef>
                <a:spcPts val="0"/>
              </a:spcBef>
              <a:spcAft>
                <a:spcPts val="0"/>
              </a:spcAft>
              <a:buSzPts val="1100"/>
              <a:buChar char="●"/>
            </a:pPr>
            <a:r>
              <a:rPr lang="en" sz="1100"/>
              <a:t>Properties ↔ Bookings: One-to-Many</a:t>
            </a:r>
            <a:endParaRPr sz="1100"/>
          </a:p>
          <a:p>
            <a:pPr indent="-298450" lvl="0" marL="457200" rtl="0" algn="l">
              <a:lnSpc>
                <a:spcPct val="115000"/>
              </a:lnSpc>
              <a:spcBef>
                <a:spcPts val="0"/>
              </a:spcBef>
              <a:spcAft>
                <a:spcPts val="0"/>
              </a:spcAft>
              <a:buSzPts val="1100"/>
              <a:buChar char="●"/>
            </a:pPr>
            <a:r>
              <a:rPr lang="en" sz="1100"/>
              <a:t>Properties ↔ Reviews: One-to-Many</a:t>
            </a:r>
            <a:endParaRPr sz="1100"/>
          </a:p>
          <a:p>
            <a:pPr indent="0" lvl="0" marL="914400" marR="0" rtl="0" algn="l">
              <a:lnSpc>
                <a:spcPct val="100000"/>
              </a:lnSpc>
              <a:spcBef>
                <a:spcPts val="1200"/>
              </a:spcBef>
              <a:spcAft>
                <a:spcPts val="0"/>
              </a:spcAft>
              <a:buClr>
                <a:srgbClr val="000000"/>
              </a:buClr>
              <a:buSzPts val="1200"/>
              <a:buFont typeface="Arial"/>
              <a:buNone/>
            </a:pPr>
            <a:r>
              <a:t/>
            </a:r>
            <a:endParaRPr b="1" sz="1300"/>
          </a:p>
        </p:txBody>
      </p:sp>
      <p:sp>
        <p:nvSpPr>
          <p:cNvPr id="387" name="Google Shape;387;p51"/>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a:p>
            <a:pPr indent="0" lvl="0" marL="0" marR="0" rtl="0" algn="ctr">
              <a:lnSpc>
                <a:spcPct val="100000"/>
              </a:lnSpc>
              <a:spcBef>
                <a:spcPts val="0"/>
              </a:spcBef>
              <a:spcAft>
                <a:spcPts val="0"/>
              </a:spcAft>
              <a:buClr>
                <a:srgbClr val="000000"/>
              </a:buClr>
              <a:buSzPts val="1500"/>
              <a:buFont typeface="Arial"/>
              <a:buNone/>
            </a:pPr>
            <a:r>
              <a:rPr b="1" lang="en" sz="1500">
                <a:solidFill>
                  <a:schemeClr val="dk1"/>
                </a:solidFill>
                <a:latin typeface="IBM Plex Serif"/>
                <a:ea typeface="IBM Plex Serif"/>
                <a:cs typeface="IBM Plex Serif"/>
                <a:sym typeface="IBM Plex Serif"/>
              </a:rPr>
              <a:t>Backend</a:t>
            </a:r>
            <a:endParaRPr b="1" sz="1500">
              <a:solidFill>
                <a:schemeClr val="dk1"/>
              </a:solidFill>
              <a:latin typeface="IBM Plex Serif"/>
              <a:ea typeface="IBM Plex Serif"/>
              <a:cs typeface="IBM Plex Serif"/>
              <a:sym typeface="IBM Plex Serif"/>
            </a:endParaRPr>
          </a:p>
        </p:txBody>
      </p:sp>
      <p:cxnSp>
        <p:nvCxnSpPr>
          <p:cNvPr id="388" name="Google Shape;388;p51"/>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2" name="Shape 392"/>
        <p:cNvGrpSpPr/>
        <p:nvPr/>
      </p:nvGrpSpPr>
      <p:grpSpPr>
        <a:xfrm>
          <a:off x="0" y="0"/>
          <a:ext cx="0" cy="0"/>
          <a:chOff x="0" y="0"/>
          <a:chExt cx="0" cy="0"/>
        </a:xfrm>
      </p:grpSpPr>
      <p:sp>
        <p:nvSpPr>
          <p:cNvPr id="393" name="Google Shape;393;p52"/>
          <p:cNvSpPr txBox="1"/>
          <p:nvPr/>
        </p:nvSpPr>
        <p:spPr>
          <a:xfrm>
            <a:off x="358200" y="789625"/>
            <a:ext cx="8328300" cy="20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Authentication &amp; Authorization</a:t>
            </a:r>
            <a:endParaRPr b="1" sz="1300"/>
          </a:p>
          <a:p>
            <a:pPr indent="-298450" lvl="0" marL="457200" rtl="0" algn="l">
              <a:lnSpc>
                <a:spcPct val="115000"/>
              </a:lnSpc>
              <a:spcBef>
                <a:spcPts val="1200"/>
              </a:spcBef>
              <a:spcAft>
                <a:spcPts val="0"/>
              </a:spcAft>
              <a:buSzPts val="1100"/>
              <a:buChar char="●"/>
            </a:pPr>
            <a:r>
              <a:rPr b="1" lang="en" sz="1100"/>
              <a:t>Authentication</a:t>
            </a:r>
            <a:r>
              <a:rPr lang="en" sz="1100"/>
              <a:t>:</a:t>
            </a:r>
            <a:endParaRPr sz="1100"/>
          </a:p>
          <a:p>
            <a:pPr indent="-298450" lvl="1" marL="914400" rtl="0" algn="l">
              <a:lnSpc>
                <a:spcPct val="115000"/>
              </a:lnSpc>
              <a:spcBef>
                <a:spcPts val="0"/>
              </a:spcBef>
              <a:spcAft>
                <a:spcPts val="0"/>
              </a:spcAft>
              <a:buSzPts val="1100"/>
              <a:buChar char="○"/>
            </a:pPr>
            <a:r>
              <a:rPr lang="en" sz="1100"/>
              <a:t>Implemented using </a:t>
            </a:r>
            <a:r>
              <a:rPr b="1" lang="en" sz="1100"/>
              <a:t>JWT (JSON Web Tokens)</a:t>
            </a:r>
            <a:r>
              <a:rPr lang="en" sz="1100"/>
              <a:t>.</a:t>
            </a:r>
            <a:endParaRPr sz="1100"/>
          </a:p>
          <a:p>
            <a:pPr indent="-298450" lvl="1" marL="914400" rtl="0" algn="l">
              <a:lnSpc>
                <a:spcPct val="115000"/>
              </a:lnSpc>
              <a:spcBef>
                <a:spcPts val="0"/>
              </a:spcBef>
              <a:spcAft>
                <a:spcPts val="0"/>
              </a:spcAft>
              <a:buSzPts val="1100"/>
              <a:buChar char="○"/>
            </a:pPr>
            <a:r>
              <a:rPr lang="en" sz="1100"/>
              <a:t>Secure storage of tokens in </a:t>
            </a:r>
            <a:r>
              <a:rPr b="1" lang="en" sz="1100"/>
              <a:t>HTTP-only cookies</a:t>
            </a:r>
            <a:r>
              <a:rPr lang="en" sz="1100"/>
              <a:t>.</a:t>
            </a:r>
            <a:endParaRPr sz="1100"/>
          </a:p>
          <a:p>
            <a:pPr indent="-298450" lvl="0" marL="457200" rtl="0" algn="l">
              <a:lnSpc>
                <a:spcPct val="115000"/>
              </a:lnSpc>
              <a:spcBef>
                <a:spcPts val="0"/>
              </a:spcBef>
              <a:spcAft>
                <a:spcPts val="0"/>
              </a:spcAft>
              <a:buSzPts val="1100"/>
              <a:buChar char="●"/>
            </a:pPr>
            <a:r>
              <a:rPr b="1" lang="en" sz="1100"/>
              <a:t>Authorization</a:t>
            </a:r>
            <a:r>
              <a:rPr lang="en" sz="1100"/>
              <a:t>:</a:t>
            </a:r>
            <a:endParaRPr sz="1100"/>
          </a:p>
          <a:p>
            <a:pPr indent="-298450" lvl="1" marL="914400" rtl="0" algn="l">
              <a:lnSpc>
                <a:spcPct val="115000"/>
              </a:lnSpc>
              <a:spcBef>
                <a:spcPts val="0"/>
              </a:spcBef>
              <a:spcAft>
                <a:spcPts val="0"/>
              </a:spcAft>
              <a:buSzPts val="1100"/>
              <a:buChar char="○"/>
            </a:pPr>
            <a:r>
              <a:rPr lang="en" sz="1100"/>
              <a:t>Role-based access control (Tenant vs. Landlord).</a:t>
            </a:r>
            <a:endParaRPr sz="1100"/>
          </a:p>
          <a:p>
            <a:pPr indent="-298450" lvl="1" marL="914400" rtl="0" algn="l">
              <a:lnSpc>
                <a:spcPct val="115000"/>
              </a:lnSpc>
              <a:spcBef>
                <a:spcPts val="0"/>
              </a:spcBef>
              <a:spcAft>
                <a:spcPts val="0"/>
              </a:spcAft>
              <a:buSzPts val="1100"/>
              <a:buChar char="○"/>
            </a:pPr>
            <a:r>
              <a:rPr lang="en" sz="1100"/>
              <a:t>Example: Only landlords can create/edit properties.</a:t>
            </a:r>
            <a:endParaRPr sz="1100"/>
          </a:p>
          <a:p>
            <a:pPr indent="0" lvl="0" marL="914400" marR="0" rtl="0" algn="l">
              <a:lnSpc>
                <a:spcPct val="100000"/>
              </a:lnSpc>
              <a:spcBef>
                <a:spcPts val="1200"/>
              </a:spcBef>
              <a:spcAft>
                <a:spcPts val="0"/>
              </a:spcAft>
              <a:buClr>
                <a:srgbClr val="000000"/>
              </a:buClr>
              <a:buSzPts val="1200"/>
              <a:buFont typeface="Arial"/>
              <a:buNone/>
            </a:pPr>
            <a:r>
              <a:t/>
            </a:r>
            <a:endParaRPr b="1" sz="1300"/>
          </a:p>
        </p:txBody>
      </p:sp>
      <p:sp>
        <p:nvSpPr>
          <p:cNvPr id="394" name="Google Shape;394;p52"/>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a:p>
            <a:pPr indent="0" lvl="0" marL="0" marR="0" rtl="0" algn="ctr">
              <a:lnSpc>
                <a:spcPct val="100000"/>
              </a:lnSpc>
              <a:spcBef>
                <a:spcPts val="0"/>
              </a:spcBef>
              <a:spcAft>
                <a:spcPts val="0"/>
              </a:spcAft>
              <a:buClr>
                <a:srgbClr val="000000"/>
              </a:buClr>
              <a:buSzPts val="1500"/>
              <a:buFont typeface="Arial"/>
              <a:buNone/>
            </a:pPr>
            <a:r>
              <a:rPr b="1" lang="en" sz="1500">
                <a:solidFill>
                  <a:schemeClr val="dk1"/>
                </a:solidFill>
                <a:latin typeface="IBM Plex Serif"/>
                <a:ea typeface="IBM Plex Serif"/>
                <a:cs typeface="IBM Plex Serif"/>
                <a:sym typeface="IBM Plex Serif"/>
              </a:rPr>
              <a:t>Backend</a:t>
            </a:r>
            <a:endParaRPr b="1" sz="1500">
              <a:solidFill>
                <a:schemeClr val="dk1"/>
              </a:solidFill>
              <a:latin typeface="IBM Plex Serif"/>
              <a:ea typeface="IBM Plex Serif"/>
              <a:cs typeface="IBM Plex Serif"/>
              <a:sym typeface="IBM Plex Serif"/>
            </a:endParaRPr>
          </a:p>
        </p:txBody>
      </p:sp>
      <p:cxnSp>
        <p:nvCxnSpPr>
          <p:cNvPr id="395" name="Google Shape;395;p52"/>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9" name="Shape 399"/>
        <p:cNvGrpSpPr/>
        <p:nvPr/>
      </p:nvGrpSpPr>
      <p:grpSpPr>
        <a:xfrm>
          <a:off x="0" y="0"/>
          <a:ext cx="0" cy="0"/>
          <a:chOff x="0" y="0"/>
          <a:chExt cx="0" cy="0"/>
        </a:xfrm>
      </p:grpSpPr>
      <p:sp>
        <p:nvSpPr>
          <p:cNvPr id="400" name="Google Shape;400;p53"/>
          <p:cNvSpPr txBox="1"/>
          <p:nvPr/>
        </p:nvSpPr>
        <p:spPr>
          <a:xfrm>
            <a:off x="358200" y="789625"/>
            <a:ext cx="8328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p:txBody>
      </p:sp>
      <p:sp>
        <p:nvSpPr>
          <p:cNvPr id="401" name="Google Shape;401;p53"/>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402" name="Google Shape;402;p53"/>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pic>
        <p:nvPicPr>
          <p:cNvPr id="403" name="Google Shape;403;p53"/>
          <p:cNvPicPr preferRelativeResize="0"/>
          <p:nvPr/>
        </p:nvPicPr>
        <p:blipFill rotWithShape="1">
          <a:blip r:embed="rId3">
            <a:alphaModFix/>
          </a:blip>
          <a:srcRect b="0" l="0" r="0" t="0"/>
          <a:stretch/>
        </p:blipFill>
        <p:spPr>
          <a:xfrm>
            <a:off x="3037491" y="520128"/>
            <a:ext cx="3270876" cy="43484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7" name="Shape 407"/>
        <p:cNvGrpSpPr/>
        <p:nvPr/>
      </p:nvGrpSpPr>
      <p:grpSpPr>
        <a:xfrm>
          <a:off x="0" y="0"/>
          <a:ext cx="0" cy="0"/>
          <a:chOff x="0" y="0"/>
          <a:chExt cx="0" cy="0"/>
        </a:xfrm>
      </p:grpSpPr>
      <p:sp>
        <p:nvSpPr>
          <p:cNvPr id="408" name="Google Shape;408;p54"/>
          <p:cNvSpPr txBox="1"/>
          <p:nvPr/>
        </p:nvSpPr>
        <p:spPr>
          <a:xfrm>
            <a:off x="358200" y="789625"/>
            <a:ext cx="832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p:txBody>
      </p:sp>
      <p:sp>
        <p:nvSpPr>
          <p:cNvPr id="409" name="Google Shape;409;p54"/>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br>
              <a:rPr b="1" i="0" lang="en" sz="1500" u="none" cap="none" strike="noStrike">
                <a:solidFill>
                  <a:schemeClr val="dk1"/>
                </a:solidFill>
                <a:latin typeface="IBM Plex Serif"/>
                <a:ea typeface="IBM Plex Serif"/>
                <a:cs typeface="IBM Plex Serif"/>
                <a:sym typeface="IBM Plex Serif"/>
              </a:rPr>
            </a:br>
            <a:r>
              <a:rPr b="1" i="0" lang="en" sz="1500" u="none" cap="none" strike="noStrike">
                <a:solidFill>
                  <a:schemeClr val="dk1"/>
                </a:solidFill>
                <a:latin typeface="IBM Plex Serif"/>
                <a:ea typeface="IBM Plex Serif"/>
                <a:cs typeface="IBM Plex Serif"/>
                <a:sym typeface="IBM Plex Serif"/>
              </a:rPr>
              <a:t>  ScreenshotS</a:t>
            </a:r>
            <a:endParaRPr b="1" i="0" sz="1500" u="none" cap="none" strike="noStrike">
              <a:solidFill>
                <a:schemeClr val="dk1"/>
              </a:solidFill>
              <a:latin typeface="IBM Plex Serif"/>
              <a:ea typeface="IBM Plex Serif"/>
              <a:cs typeface="IBM Plex Serif"/>
              <a:sym typeface="IBM Plex Serif"/>
            </a:endParaRPr>
          </a:p>
        </p:txBody>
      </p:sp>
      <p:cxnSp>
        <p:nvCxnSpPr>
          <p:cNvPr id="410" name="Google Shape;410;p54"/>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pic>
        <p:nvPicPr>
          <p:cNvPr id="411" name="Google Shape;411;p54"/>
          <p:cNvPicPr preferRelativeResize="0"/>
          <p:nvPr/>
        </p:nvPicPr>
        <p:blipFill rotWithShape="1">
          <a:blip r:embed="rId3">
            <a:alphaModFix/>
          </a:blip>
          <a:srcRect b="0" l="0" r="0" t="0"/>
          <a:stretch/>
        </p:blipFill>
        <p:spPr>
          <a:xfrm>
            <a:off x="802063" y="510975"/>
            <a:ext cx="3246326" cy="2103451"/>
          </a:xfrm>
          <a:prstGeom prst="rect">
            <a:avLst/>
          </a:prstGeom>
          <a:noFill/>
          <a:ln>
            <a:noFill/>
          </a:ln>
        </p:spPr>
      </p:pic>
      <p:pic>
        <p:nvPicPr>
          <p:cNvPr id="412" name="Google Shape;412;p54"/>
          <p:cNvPicPr preferRelativeResize="0"/>
          <p:nvPr/>
        </p:nvPicPr>
        <p:blipFill rotWithShape="1">
          <a:blip r:embed="rId4">
            <a:alphaModFix/>
          </a:blip>
          <a:srcRect b="0" l="0" r="0" t="0"/>
          <a:stretch/>
        </p:blipFill>
        <p:spPr>
          <a:xfrm>
            <a:off x="882650" y="2614425"/>
            <a:ext cx="3453926" cy="2237962"/>
          </a:xfrm>
          <a:prstGeom prst="rect">
            <a:avLst/>
          </a:prstGeom>
          <a:noFill/>
          <a:ln>
            <a:noFill/>
          </a:ln>
        </p:spPr>
      </p:pic>
      <p:pic>
        <p:nvPicPr>
          <p:cNvPr id="413" name="Google Shape;413;p54"/>
          <p:cNvPicPr preferRelativeResize="0"/>
          <p:nvPr/>
        </p:nvPicPr>
        <p:blipFill rotWithShape="1">
          <a:blip r:embed="rId5">
            <a:alphaModFix/>
          </a:blip>
          <a:srcRect b="0" l="0" r="0" t="0"/>
          <a:stretch/>
        </p:blipFill>
        <p:spPr>
          <a:xfrm>
            <a:off x="4812451" y="641725"/>
            <a:ext cx="3044500" cy="1972688"/>
          </a:xfrm>
          <a:prstGeom prst="rect">
            <a:avLst/>
          </a:prstGeom>
          <a:noFill/>
          <a:ln>
            <a:noFill/>
          </a:ln>
        </p:spPr>
      </p:pic>
      <p:pic>
        <p:nvPicPr>
          <p:cNvPr id="414" name="Google Shape;414;p54"/>
          <p:cNvPicPr preferRelativeResize="0"/>
          <p:nvPr/>
        </p:nvPicPr>
        <p:blipFill rotWithShape="1">
          <a:blip r:embed="rId6">
            <a:alphaModFix/>
          </a:blip>
          <a:srcRect b="0" l="0" r="0" t="0"/>
          <a:stretch/>
        </p:blipFill>
        <p:spPr>
          <a:xfrm>
            <a:off x="4812457" y="2523724"/>
            <a:ext cx="3733847" cy="24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8" name="Shape 418"/>
        <p:cNvGrpSpPr/>
        <p:nvPr/>
      </p:nvGrpSpPr>
      <p:grpSpPr>
        <a:xfrm>
          <a:off x="0" y="0"/>
          <a:ext cx="0" cy="0"/>
          <a:chOff x="0" y="0"/>
          <a:chExt cx="0" cy="0"/>
        </a:xfrm>
      </p:grpSpPr>
      <p:sp>
        <p:nvSpPr>
          <p:cNvPr id="419" name="Google Shape;419;p55"/>
          <p:cNvSpPr txBox="1"/>
          <p:nvPr/>
        </p:nvSpPr>
        <p:spPr>
          <a:xfrm>
            <a:off x="358200" y="789625"/>
            <a:ext cx="832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p:txBody>
      </p:sp>
      <p:sp>
        <p:nvSpPr>
          <p:cNvPr id="420" name="Google Shape;420;p55"/>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br>
              <a:rPr b="1" i="0" lang="en" sz="1500" u="none" cap="none" strike="noStrike">
                <a:solidFill>
                  <a:schemeClr val="dk1"/>
                </a:solidFill>
                <a:latin typeface="IBM Plex Serif"/>
                <a:ea typeface="IBM Plex Serif"/>
                <a:cs typeface="IBM Plex Serif"/>
                <a:sym typeface="IBM Plex Serif"/>
              </a:rPr>
            </a:br>
            <a:r>
              <a:rPr b="1" i="0" lang="en" sz="1500" u="none" cap="none" strike="noStrike">
                <a:solidFill>
                  <a:schemeClr val="dk1"/>
                </a:solidFill>
                <a:latin typeface="IBM Plex Serif"/>
                <a:ea typeface="IBM Plex Serif"/>
                <a:cs typeface="IBM Plex Serif"/>
                <a:sym typeface="IBM Plex Serif"/>
              </a:rPr>
              <a:t>  ScreenshotS</a:t>
            </a:r>
            <a:endParaRPr b="1" i="0" sz="1500" u="none" cap="none" strike="noStrike">
              <a:solidFill>
                <a:schemeClr val="dk1"/>
              </a:solidFill>
              <a:latin typeface="IBM Plex Serif"/>
              <a:ea typeface="IBM Plex Serif"/>
              <a:cs typeface="IBM Plex Serif"/>
              <a:sym typeface="IBM Plex Serif"/>
            </a:endParaRPr>
          </a:p>
        </p:txBody>
      </p:sp>
      <p:cxnSp>
        <p:nvCxnSpPr>
          <p:cNvPr id="421" name="Google Shape;421;p55"/>
          <p:cNvCxnSpPr/>
          <p:nvPr/>
        </p:nvCxnSpPr>
        <p:spPr>
          <a:xfrm>
            <a:off x="4160075" y="333775"/>
            <a:ext cx="1025700" cy="0"/>
          </a:xfrm>
          <a:prstGeom prst="straightConnector1">
            <a:avLst/>
          </a:prstGeom>
          <a:noFill/>
          <a:ln cap="flat" cmpd="sng" w="38100">
            <a:solidFill>
              <a:schemeClr val="dk1"/>
            </a:solidFill>
            <a:prstDash val="solid"/>
            <a:round/>
            <a:headEnd len="sm" w="sm" type="none"/>
            <a:tailEnd len="sm" w="sm" type="none"/>
          </a:ln>
        </p:spPr>
      </p:cxnSp>
      <p:pic>
        <p:nvPicPr>
          <p:cNvPr id="422" name="Google Shape;422;p55"/>
          <p:cNvPicPr preferRelativeResize="0"/>
          <p:nvPr/>
        </p:nvPicPr>
        <p:blipFill rotWithShape="1">
          <a:blip r:embed="rId3">
            <a:alphaModFix/>
          </a:blip>
          <a:srcRect b="0" l="0" r="0" t="0"/>
          <a:stretch/>
        </p:blipFill>
        <p:spPr>
          <a:xfrm>
            <a:off x="879745" y="422000"/>
            <a:ext cx="3246848" cy="2103799"/>
          </a:xfrm>
          <a:prstGeom prst="rect">
            <a:avLst/>
          </a:prstGeom>
          <a:noFill/>
          <a:ln>
            <a:noFill/>
          </a:ln>
        </p:spPr>
      </p:pic>
      <p:pic>
        <p:nvPicPr>
          <p:cNvPr id="423" name="Google Shape;423;p55"/>
          <p:cNvPicPr preferRelativeResize="0"/>
          <p:nvPr/>
        </p:nvPicPr>
        <p:blipFill rotWithShape="1">
          <a:blip r:embed="rId4">
            <a:alphaModFix/>
          </a:blip>
          <a:srcRect b="0" l="0" r="0" t="0"/>
          <a:stretch/>
        </p:blipFill>
        <p:spPr>
          <a:xfrm>
            <a:off x="5111473" y="2571752"/>
            <a:ext cx="3538427" cy="2292701"/>
          </a:xfrm>
          <a:prstGeom prst="rect">
            <a:avLst/>
          </a:prstGeom>
          <a:noFill/>
          <a:ln>
            <a:noFill/>
          </a:ln>
        </p:spPr>
      </p:pic>
      <p:pic>
        <p:nvPicPr>
          <p:cNvPr id="424" name="Google Shape;424;p55"/>
          <p:cNvPicPr preferRelativeResize="0"/>
          <p:nvPr/>
        </p:nvPicPr>
        <p:blipFill rotWithShape="1">
          <a:blip r:embed="rId5">
            <a:alphaModFix/>
          </a:blip>
          <a:srcRect b="0" l="0" r="0" t="0"/>
          <a:stretch/>
        </p:blipFill>
        <p:spPr>
          <a:xfrm>
            <a:off x="777655" y="2525800"/>
            <a:ext cx="3794350" cy="2458549"/>
          </a:xfrm>
          <a:prstGeom prst="rect">
            <a:avLst/>
          </a:prstGeom>
          <a:noFill/>
          <a:ln>
            <a:noFill/>
          </a:ln>
        </p:spPr>
      </p:pic>
      <p:pic>
        <p:nvPicPr>
          <p:cNvPr id="425" name="Google Shape;425;p55"/>
          <p:cNvPicPr preferRelativeResize="0"/>
          <p:nvPr/>
        </p:nvPicPr>
        <p:blipFill rotWithShape="1">
          <a:blip r:embed="rId6">
            <a:alphaModFix/>
          </a:blip>
          <a:srcRect b="0" l="0" r="0" t="0"/>
          <a:stretch/>
        </p:blipFill>
        <p:spPr>
          <a:xfrm>
            <a:off x="5312126" y="356700"/>
            <a:ext cx="3448402" cy="2234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29" name="Shape 429"/>
        <p:cNvGrpSpPr/>
        <p:nvPr/>
      </p:nvGrpSpPr>
      <p:grpSpPr>
        <a:xfrm>
          <a:off x="0" y="0"/>
          <a:ext cx="0" cy="0"/>
          <a:chOff x="0" y="0"/>
          <a:chExt cx="0" cy="0"/>
        </a:xfrm>
      </p:grpSpPr>
      <p:sp>
        <p:nvSpPr>
          <p:cNvPr id="430" name="Google Shape;430;p56"/>
          <p:cNvSpPr txBox="1"/>
          <p:nvPr/>
        </p:nvSpPr>
        <p:spPr>
          <a:xfrm>
            <a:off x="0" y="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431" name="Google Shape;431;p56"/>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432" name="Google Shape;432;p56"/>
          <p:cNvSpPr txBox="1"/>
          <p:nvPr/>
        </p:nvSpPr>
        <p:spPr>
          <a:xfrm>
            <a:off x="72025" y="674575"/>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Requirements</a:t>
            </a:r>
            <a:endParaRPr b="1" i="0" sz="2000" u="none" cap="none" strike="noStrike">
              <a:solidFill>
                <a:schemeClr val="dk1"/>
              </a:solidFill>
              <a:latin typeface="IBM Plex Serif"/>
              <a:ea typeface="IBM Plex Serif"/>
              <a:cs typeface="IBM Plex Serif"/>
              <a:sym typeface="IBM Plex Serif"/>
            </a:endParaRPr>
          </a:p>
        </p:txBody>
      </p:sp>
      <p:sp>
        <p:nvSpPr>
          <p:cNvPr id="433" name="Google Shape;433;p56"/>
          <p:cNvSpPr txBox="1"/>
          <p:nvPr/>
        </p:nvSpPr>
        <p:spPr>
          <a:xfrm>
            <a:off x="1339375" y="1285100"/>
            <a:ext cx="6609300" cy="35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Software:</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Node Package Manager/ Runtime</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Tailwind Server</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VScode or any editor with LSP support</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MongoDB Community Server</a:t>
            </a:r>
            <a:endParaRPr b="0"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Hardware:</a:t>
            </a:r>
            <a:endParaRPr b="1" i="0" sz="1400" u="none" cap="none" strike="noStrike">
              <a:solidFill>
                <a:schemeClr val="dk1"/>
              </a:solidFill>
              <a:latin typeface="IBM Plex Serif"/>
              <a:ea typeface="IBM Plex Serif"/>
              <a:cs typeface="IBM Plex Serif"/>
              <a:sym typeface="IBM Plex Serif"/>
            </a:endParaRPr>
          </a:p>
          <a:p>
            <a:pPr indent="-317500" lvl="0" marL="4572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An 64bit Arch, Linux or Unix Server with:</a:t>
            </a:r>
            <a:endParaRPr b="0" i="0" sz="1400" u="none" cap="none" strike="noStrike">
              <a:solidFill>
                <a:schemeClr val="dk1"/>
              </a:solidFill>
              <a:latin typeface="IBM Plex Serif"/>
              <a:ea typeface="IBM Plex Serif"/>
              <a:cs typeface="IBM Plex Serif"/>
              <a:sym typeface="IBM Plex Serif"/>
            </a:endParaRPr>
          </a:p>
          <a:p>
            <a:pPr indent="-317500" lvl="1" marL="9144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At least, dual core intel i5 processor or equivalent processor.</a:t>
            </a:r>
            <a:endParaRPr b="0" i="0" sz="1400" u="none" cap="none" strike="noStrike">
              <a:solidFill>
                <a:schemeClr val="dk1"/>
              </a:solidFill>
              <a:latin typeface="IBM Plex Serif"/>
              <a:ea typeface="IBM Plex Serif"/>
              <a:cs typeface="IBM Plex Serif"/>
              <a:sym typeface="IBM Plex Serif"/>
            </a:endParaRPr>
          </a:p>
          <a:p>
            <a:pPr indent="-317500" lvl="1" marL="9144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At least, 4 GB Unified/Un-unified primary memory(RAM).</a:t>
            </a:r>
            <a:endParaRPr b="0" i="0" sz="1400" u="none" cap="none" strike="noStrike">
              <a:solidFill>
                <a:schemeClr val="dk1"/>
              </a:solidFill>
              <a:latin typeface="IBM Plex Serif"/>
              <a:ea typeface="IBM Plex Serif"/>
              <a:cs typeface="IBM Plex Serif"/>
              <a:sym typeface="IBM Plex Serif"/>
            </a:endParaRPr>
          </a:p>
          <a:p>
            <a:pPr indent="-317500" lvl="1" marL="9144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At least, 10 GB RAID FS secondary memory storage.</a:t>
            </a:r>
            <a:endParaRPr b="0" i="0" sz="1400" u="none" cap="none" strike="noStrike">
              <a:solidFill>
                <a:schemeClr val="dk1"/>
              </a:solidFill>
              <a:latin typeface="IBM Plex Serif"/>
              <a:ea typeface="IBM Plex Serif"/>
              <a:cs typeface="IBM Plex Serif"/>
              <a:sym typeface="IBM Plex Serif"/>
            </a:endParaRPr>
          </a:p>
          <a:p>
            <a:pPr indent="-317500" lvl="1" marL="9144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At least, 2 Mbps Stable Internet connection with public IP access.</a:t>
            </a:r>
            <a:endParaRPr b="0" i="0" sz="1400" u="none" cap="none" strike="noStrike">
              <a:solidFill>
                <a:schemeClr val="dk1"/>
              </a:solidFill>
              <a:latin typeface="IBM Plex Serif"/>
              <a:ea typeface="IBM Plex Serif"/>
              <a:cs typeface="IBM Plex Serif"/>
              <a:sym typeface="IBM Plex Serif"/>
            </a:endParaRPr>
          </a:p>
          <a:p>
            <a:pPr indent="-317500" lvl="0" marL="457200" marR="0" rtl="0" algn="l">
              <a:lnSpc>
                <a:spcPct val="100000"/>
              </a:lnSpc>
              <a:spcBef>
                <a:spcPts val="0"/>
              </a:spcBef>
              <a:spcAft>
                <a:spcPts val="0"/>
              </a:spcAft>
              <a:buClr>
                <a:schemeClr val="dk1"/>
              </a:buClr>
              <a:buSzPts val="1400"/>
              <a:buFont typeface="IBM Plex Serif"/>
              <a:buChar char="●"/>
            </a:pPr>
            <a:r>
              <a:rPr b="0" i="0" lang="en" sz="1400" u="none" cap="none" strike="noStrike">
                <a:solidFill>
                  <a:schemeClr val="dk1"/>
                </a:solidFill>
                <a:latin typeface="IBM Plex Serif"/>
                <a:ea typeface="IBM Plex Serif"/>
                <a:cs typeface="IBM Plex Serif"/>
                <a:sym typeface="IBM Plex Serif"/>
              </a:rPr>
              <a:t>An I/O Device to interact with server i.e. an laptop with ssh</a:t>
            </a:r>
            <a:endParaRPr b="0" i="0" sz="14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37" name="Shape 437"/>
        <p:cNvGrpSpPr/>
        <p:nvPr/>
      </p:nvGrpSpPr>
      <p:grpSpPr>
        <a:xfrm>
          <a:off x="0" y="0"/>
          <a:ext cx="0" cy="0"/>
          <a:chOff x="0" y="0"/>
          <a:chExt cx="0" cy="0"/>
        </a:xfrm>
      </p:grpSpPr>
      <p:sp>
        <p:nvSpPr>
          <p:cNvPr id="438" name="Google Shape;438;p57"/>
          <p:cNvSpPr txBox="1"/>
          <p:nvPr/>
        </p:nvSpPr>
        <p:spPr>
          <a:xfrm>
            <a:off x="0" y="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439" name="Google Shape;439;p57"/>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440" name="Google Shape;440;p57"/>
          <p:cNvSpPr txBox="1"/>
          <p:nvPr/>
        </p:nvSpPr>
        <p:spPr>
          <a:xfrm>
            <a:off x="72025" y="674575"/>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Conclusion</a:t>
            </a:r>
            <a:endParaRPr b="1" i="0" sz="2000" u="none" cap="none" strike="noStrike">
              <a:solidFill>
                <a:schemeClr val="dk1"/>
              </a:solidFill>
              <a:latin typeface="IBM Plex Serif"/>
              <a:ea typeface="IBM Plex Serif"/>
              <a:cs typeface="IBM Plex Serif"/>
              <a:sym typeface="IBM Plex Serif"/>
            </a:endParaRPr>
          </a:p>
        </p:txBody>
      </p:sp>
      <p:sp>
        <p:nvSpPr>
          <p:cNvPr id="441" name="Google Shape;441;p57"/>
          <p:cNvSpPr txBox="1"/>
          <p:nvPr/>
        </p:nvSpPr>
        <p:spPr>
          <a:xfrm>
            <a:off x="-64025" y="1677325"/>
            <a:ext cx="9144000" cy="35274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300"/>
              <a:buFont typeface="Arial"/>
              <a:buNone/>
            </a:pPr>
            <a:r>
              <a:rPr b="0" i="0" lang="en" sz="1500" u="none" cap="none" strike="noStrike">
                <a:solidFill>
                  <a:srgbClr val="000000"/>
                </a:solidFill>
                <a:latin typeface="IBM Plex Serif"/>
                <a:ea typeface="IBM Plex Serif"/>
                <a:cs typeface="IBM Plex Serif"/>
                <a:sym typeface="IBM Plex Serif"/>
              </a:rPr>
              <a:t>In conclusion, </a:t>
            </a:r>
            <a:r>
              <a:rPr b="1" i="0" lang="en" sz="1500" u="none" cap="none" strike="noStrike">
                <a:solidFill>
                  <a:srgbClr val="000000"/>
                </a:solidFill>
                <a:latin typeface="IBM Plex Serif"/>
                <a:ea typeface="IBM Plex Serif"/>
                <a:cs typeface="IBM Plex Serif"/>
                <a:sym typeface="IBM Plex Serif"/>
              </a:rPr>
              <a:t>UrbanNest</a:t>
            </a:r>
            <a:r>
              <a:rPr b="0" i="0" lang="en" sz="1500" u="none" cap="none" strike="noStrike">
                <a:solidFill>
                  <a:srgbClr val="000000"/>
                </a:solidFill>
                <a:latin typeface="IBM Plex Serif"/>
                <a:ea typeface="IBM Plex Serif"/>
                <a:cs typeface="IBM Plex Serif"/>
                <a:sym typeface="IBM Plex Serif"/>
              </a:rPr>
              <a:t> exemplifies the potential of modern web technologies in creating efficient, user-friendly solutions for everyday challenges. As a comprehensive marketplace for renters and tenants in major Indian cities, it simplifies property transactions by bridging the gap between property owners and prospective tenants. Developed using the robust MERN stack and enhanced by tools like Tailwind CSS, Ant Design, Cloudinary, and EmailJS, UrbanNest provides a seamless experience for users to list, browse, and manage properties. Its deployment on Vercel ensures accessibility, while its open-source nature invites continuous learning and contributions. UrbanNest is a step toward making property rentals more streamlined and accessible.</a:t>
            </a:r>
            <a:endParaRPr b="0" i="0" sz="17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1" name="Shape 301"/>
        <p:cNvGrpSpPr/>
        <p:nvPr/>
      </p:nvGrpSpPr>
      <p:grpSpPr>
        <a:xfrm>
          <a:off x="0" y="0"/>
          <a:ext cx="0" cy="0"/>
          <a:chOff x="0" y="0"/>
          <a:chExt cx="0" cy="0"/>
        </a:xfrm>
      </p:grpSpPr>
      <p:pic>
        <p:nvPicPr>
          <p:cNvPr id="302" name="Google Shape;302;p41"/>
          <p:cNvPicPr preferRelativeResize="0"/>
          <p:nvPr>
            <p:ph idx="2" type="pic"/>
          </p:nvPr>
        </p:nvPicPr>
        <p:blipFill rotWithShape="1">
          <a:blip r:embed="rId3">
            <a:alphaModFix/>
          </a:blip>
          <a:srcRect b="21110" l="0" r="0" t="21107"/>
          <a:stretch/>
        </p:blipFill>
        <p:spPr>
          <a:xfrm>
            <a:off x="922800" y="2076850"/>
            <a:ext cx="1536600" cy="2035200"/>
          </a:xfrm>
          <a:prstGeom prst="roundRect">
            <a:avLst>
              <a:gd fmla="val 16667" name="adj"/>
            </a:avLst>
          </a:prstGeom>
          <a:noFill/>
          <a:ln>
            <a:noFill/>
          </a:ln>
        </p:spPr>
      </p:pic>
      <p:pic>
        <p:nvPicPr>
          <p:cNvPr id="303" name="Google Shape;303;p41"/>
          <p:cNvPicPr preferRelativeResize="0"/>
          <p:nvPr>
            <p:ph idx="3" type="pic"/>
          </p:nvPr>
        </p:nvPicPr>
        <p:blipFill rotWithShape="1">
          <a:blip r:embed="rId4">
            <a:alphaModFix/>
          </a:blip>
          <a:srcRect b="25038" l="0" r="0" t="25043"/>
          <a:stretch/>
        </p:blipFill>
        <p:spPr>
          <a:xfrm>
            <a:off x="2831750" y="2076850"/>
            <a:ext cx="1536600" cy="2035200"/>
          </a:xfrm>
          <a:prstGeom prst="roundRect">
            <a:avLst>
              <a:gd fmla="val 16667" name="adj"/>
            </a:avLst>
          </a:prstGeom>
          <a:noFill/>
          <a:ln>
            <a:noFill/>
          </a:ln>
        </p:spPr>
      </p:pic>
      <p:pic>
        <p:nvPicPr>
          <p:cNvPr id="304" name="Google Shape;304;p41"/>
          <p:cNvPicPr preferRelativeResize="0"/>
          <p:nvPr>
            <p:ph idx="4" type="pic"/>
          </p:nvPr>
        </p:nvPicPr>
        <p:blipFill rotWithShape="1">
          <a:blip r:embed="rId5">
            <a:alphaModFix/>
          </a:blip>
          <a:srcRect b="20320" l="0" r="0" t="20322"/>
          <a:stretch/>
        </p:blipFill>
        <p:spPr>
          <a:xfrm>
            <a:off x="4775713" y="2076850"/>
            <a:ext cx="1536600" cy="2035200"/>
          </a:xfrm>
          <a:prstGeom prst="roundRect">
            <a:avLst>
              <a:gd fmla="val 16667" name="adj"/>
            </a:avLst>
          </a:prstGeom>
          <a:noFill/>
          <a:ln>
            <a:noFill/>
          </a:ln>
        </p:spPr>
      </p:pic>
      <p:pic>
        <p:nvPicPr>
          <p:cNvPr id="305" name="Google Shape;305;p41"/>
          <p:cNvPicPr preferRelativeResize="0"/>
          <p:nvPr>
            <p:ph idx="5" type="pic"/>
          </p:nvPr>
        </p:nvPicPr>
        <p:blipFill rotWithShape="1">
          <a:blip r:embed="rId6">
            <a:alphaModFix/>
          </a:blip>
          <a:srcRect b="14014" l="0" r="0" t="14007"/>
          <a:stretch/>
        </p:blipFill>
        <p:spPr>
          <a:xfrm>
            <a:off x="6719663" y="2076850"/>
            <a:ext cx="1536600" cy="2035200"/>
          </a:xfrm>
          <a:prstGeom prst="roundRect">
            <a:avLst>
              <a:gd fmla="val 16667" name="adj"/>
            </a:avLst>
          </a:prstGeom>
          <a:noFill/>
          <a:ln>
            <a:noFill/>
          </a:ln>
        </p:spPr>
      </p:pic>
      <p:sp>
        <p:nvSpPr>
          <p:cNvPr id="306" name="Google Shape;306;p41"/>
          <p:cNvSpPr txBox="1"/>
          <p:nvPr>
            <p:ph type="title"/>
          </p:nvPr>
        </p:nvSpPr>
        <p:spPr>
          <a:xfrm>
            <a:off x="385650" y="323150"/>
            <a:ext cx="8372700" cy="96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sz="6800">
                <a:solidFill>
                  <a:schemeClr val="dk1"/>
                </a:solidFill>
              </a:rPr>
              <a:t>UrbanNest</a:t>
            </a:r>
            <a:endParaRPr sz="6800">
              <a:solidFill>
                <a:schemeClr val="dk1"/>
              </a:solidFill>
            </a:endParaRPr>
          </a:p>
        </p:txBody>
      </p:sp>
      <p:sp>
        <p:nvSpPr>
          <p:cNvPr id="307" name="Google Shape;307;p41"/>
          <p:cNvSpPr txBox="1"/>
          <p:nvPr>
            <p:ph idx="6" type="subTitle"/>
          </p:nvPr>
        </p:nvSpPr>
        <p:spPr>
          <a:xfrm>
            <a:off x="887950" y="4112050"/>
            <a:ext cx="1536600" cy="5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300">
                <a:solidFill>
                  <a:schemeClr val="dk1"/>
                </a:solidFill>
              </a:rPr>
              <a:t>Surya V</a:t>
            </a:r>
            <a:endParaRPr sz="1300">
              <a:solidFill>
                <a:schemeClr val="dk1"/>
              </a:solidFill>
            </a:endParaRPr>
          </a:p>
        </p:txBody>
      </p:sp>
      <p:sp>
        <p:nvSpPr>
          <p:cNvPr id="308" name="Google Shape;308;p41"/>
          <p:cNvSpPr txBox="1"/>
          <p:nvPr>
            <p:ph idx="7" type="subTitle"/>
          </p:nvPr>
        </p:nvSpPr>
        <p:spPr>
          <a:xfrm>
            <a:off x="2831828" y="4112050"/>
            <a:ext cx="1536600" cy="5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300">
                <a:solidFill>
                  <a:schemeClr val="dk1"/>
                </a:solidFill>
              </a:rPr>
              <a:t>Bhuvan R</a:t>
            </a:r>
            <a:endParaRPr sz="1300">
              <a:solidFill>
                <a:schemeClr val="dk1"/>
              </a:solidFill>
            </a:endParaRPr>
          </a:p>
        </p:txBody>
      </p:sp>
      <p:sp>
        <p:nvSpPr>
          <p:cNvPr id="309" name="Google Shape;309;p41"/>
          <p:cNvSpPr txBox="1"/>
          <p:nvPr>
            <p:ph idx="8" type="subTitle"/>
          </p:nvPr>
        </p:nvSpPr>
        <p:spPr>
          <a:xfrm>
            <a:off x="4775719" y="4112050"/>
            <a:ext cx="1536600" cy="5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300">
                <a:solidFill>
                  <a:schemeClr val="dk1"/>
                </a:solidFill>
              </a:rPr>
              <a:t>Bhairav J Shah</a:t>
            </a:r>
            <a:endParaRPr sz="1300">
              <a:solidFill>
                <a:schemeClr val="dk1"/>
              </a:solidFill>
            </a:endParaRPr>
          </a:p>
        </p:txBody>
      </p:sp>
      <p:sp>
        <p:nvSpPr>
          <p:cNvPr id="310" name="Google Shape;310;p41"/>
          <p:cNvSpPr txBox="1"/>
          <p:nvPr>
            <p:ph idx="9" type="subTitle"/>
          </p:nvPr>
        </p:nvSpPr>
        <p:spPr>
          <a:xfrm>
            <a:off x="6719622" y="4112050"/>
            <a:ext cx="1536600" cy="5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300">
                <a:solidFill>
                  <a:schemeClr val="dk1"/>
                </a:solidFill>
              </a:rPr>
              <a:t>Prateek Kumar H</a:t>
            </a:r>
            <a:endParaRPr sz="1300">
              <a:solidFill>
                <a:schemeClr val="dk1"/>
              </a:solidFill>
            </a:endParaRPr>
          </a:p>
        </p:txBody>
      </p:sp>
      <p:sp>
        <p:nvSpPr>
          <p:cNvPr id="311" name="Google Shape;311;p41"/>
          <p:cNvSpPr txBox="1"/>
          <p:nvPr/>
        </p:nvSpPr>
        <p:spPr>
          <a:xfrm>
            <a:off x="122125" y="1363950"/>
            <a:ext cx="9144000" cy="64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IBM Plex Serif"/>
                <a:ea typeface="IBM Plex Serif"/>
                <a:cs typeface="IBM Plex Serif"/>
                <a:sym typeface="IBM Plex Serif"/>
              </a:rPr>
              <a:t>Team Members</a:t>
            </a:r>
            <a:endParaRPr b="1" i="0" sz="3100" u="none" cap="none" strike="noStrike">
              <a:solidFill>
                <a:schemeClr val="dk1"/>
              </a:solidFill>
              <a:latin typeface="IBM Plex Serif"/>
              <a:ea typeface="IBM Plex Serif"/>
              <a:cs typeface="IBM Plex Serif"/>
              <a:sym typeface="IBM Plex Serif"/>
            </a:endParaRPr>
          </a:p>
        </p:txBody>
      </p:sp>
      <p:cxnSp>
        <p:nvCxnSpPr>
          <p:cNvPr id="312" name="Google Shape;312;p41"/>
          <p:cNvCxnSpPr/>
          <p:nvPr/>
        </p:nvCxnSpPr>
        <p:spPr>
          <a:xfrm flipH="1" rot="10800000">
            <a:off x="2466725" y="1318875"/>
            <a:ext cx="4257900" cy="8100"/>
          </a:xfrm>
          <a:prstGeom prst="straightConnector1">
            <a:avLst/>
          </a:prstGeom>
          <a:noFill/>
          <a:ln cap="flat" cmpd="sng" w="76200">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6" name="Shape 316"/>
        <p:cNvGrpSpPr/>
        <p:nvPr/>
      </p:nvGrpSpPr>
      <p:grpSpPr>
        <a:xfrm>
          <a:off x="0" y="0"/>
          <a:ext cx="0" cy="0"/>
          <a:chOff x="0" y="0"/>
          <a:chExt cx="0" cy="0"/>
        </a:xfrm>
      </p:grpSpPr>
      <p:sp>
        <p:nvSpPr>
          <p:cNvPr id="317" name="Google Shape;317;p42"/>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18" name="Google Shape;318;p42"/>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19" name="Google Shape;319;p42"/>
          <p:cNvSpPr txBox="1"/>
          <p:nvPr/>
        </p:nvSpPr>
        <p:spPr>
          <a:xfrm>
            <a:off x="649775" y="797450"/>
            <a:ext cx="40143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Objective :</a:t>
            </a:r>
            <a:endParaRPr b="1" i="0" sz="2000" u="none" cap="none" strike="noStrike">
              <a:solidFill>
                <a:schemeClr val="dk1"/>
              </a:solidFill>
              <a:latin typeface="IBM Plex Serif"/>
              <a:ea typeface="IBM Plex Serif"/>
              <a:cs typeface="IBM Plex Serif"/>
              <a:sym typeface="IBM Plex Serif"/>
            </a:endParaRPr>
          </a:p>
        </p:txBody>
      </p:sp>
      <p:sp>
        <p:nvSpPr>
          <p:cNvPr id="320" name="Google Shape;320;p42"/>
          <p:cNvSpPr txBox="1"/>
          <p:nvPr/>
        </p:nvSpPr>
        <p:spPr>
          <a:xfrm>
            <a:off x="1668725" y="1417675"/>
            <a:ext cx="5907000" cy="468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The primary objective of our House Rent Web Application is to create a digital platform that simplifies and streamlines the process of finding and renting properties. </a:t>
            </a:r>
            <a:endParaRPr b="0" i="0" sz="1500" u="none" cap="none" strike="noStrike">
              <a:solidFill>
                <a:schemeClr val="dk1"/>
              </a:solidFill>
              <a:latin typeface="IBM Plex Serif"/>
              <a:ea typeface="IBM Plex Serif"/>
              <a:cs typeface="IBM Plex Serif"/>
              <a:sym typeface="IBM Plex Serif"/>
            </a:endParaRPr>
          </a:p>
        </p:txBody>
      </p:sp>
      <p:sp>
        <p:nvSpPr>
          <p:cNvPr id="321" name="Google Shape;321;p42"/>
          <p:cNvSpPr txBox="1"/>
          <p:nvPr/>
        </p:nvSpPr>
        <p:spPr>
          <a:xfrm>
            <a:off x="1618500" y="2571750"/>
            <a:ext cx="5907000" cy="8385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By providing a user-friendly interface and comprehensive property listings, Our web application aims to enhance the experience for both landlords and tenants.</a:t>
            </a:r>
            <a:endParaRPr b="0" i="0" sz="15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5" name="Shape 325"/>
        <p:cNvGrpSpPr/>
        <p:nvPr/>
      </p:nvGrpSpPr>
      <p:grpSpPr>
        <a:xfrm>
          <a:off x="0" y="0"/>
          <a:ext cx="0" cy="0"/>
          <a:chOff x="0" y="0"/>
          <a:chExt cx="0" cy="0"/>
        </a:xfrm>
      </p:grpSpPr>
      <p:sp>
        <p:nvSpPr>
          <p:cNvPr id="326" name="Google Shape;326;p43"/>
          <p:cNvSpPr txBox="1"/>
          <p:nvPr/>
        </p:nvSpPr>
        <p:spPr>
          <a:xfrm>
            <a:off x="0" y="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27" name="Google Shape;327;p43"/>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28" name="Google Shape;328;p43"/>
          <p:cNvSpPr txBox="1"/>
          <p:nvPr/>
        </p:nvSpPr>
        <p:spPr>
          <a:xfrm>
            <a:off x="524250" y="908200"/>
            <a:ext cx="8219100" cy="30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Abstract :</a:t>
            </a:r>
            <a:endParaRPr b="1" i="0" sz="20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This project aims to develop a web application that streamlines the process of finding and renting houses. </a:t>
            </a:r>
            <a:endParaRPr b="0" i="0" sz="15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The application will provide a user-friendly interface for tenants to search for available properties based on their preferences, such as location, budget, and amenities. </a:t>
            </a:r>
            <a:endParaRPr b="0" i="0" sz="15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erif"/>
              <a:ea typeface="IBM Plex Serif"/>
              <a:cs typeface="IBM Plex Serif"/>
              <a:sym typeface="IBM Plex Serif"/>
            </a:endParaRPr>
          </a:p>
          <a:p>
            <a:pPr indent="-323850" lvl="0" marL="457200" marR="0" rtl="0" algn="l">
              <a:lnSpc>
                <a:spcPct val="100000"/>
              </a:lnSpc>
              <a:spcBef>
                <a:spcPts val="0"/>
              </a:spcBef>
              <a:spcAft>
                <a:spcPts val="0"/>
              </a:spcAft>
              <a:buClr>
                <a:schemeClr val="dk1"/>
              </a:buClr>
              <a:buSzPts val="1500"/>
              <a:buFont typeface="IBM Plex Serif"/>
              <a:buChar char="●"/>
            </a:pPr>
            <a:r>
              <a:rPr b="0" i="0" lang="en" sz="1500" u="none" cap="none" strike="noStrike">
                <a:solidFill>
                  <a:schemeClr val="dk1"/>
                </a:solidFill>
                <a:latin typeface="IBM Plex Serif"/>
                <a:ea typeface="IBM Plex Serif"/>
                <a:cs typeface="IBM Plex Serif"/>
                <a:sym typeface="IBM Plex Serif"/>
              </a:rPr>
              <a:t>Landlords can easily list their properties, manage bookings, and communicate with potential tenants through the platform. </a:t>
            </a:r>
            <a:endParaRPr b="0" i="0" sz="15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2" name="Shape 332"/>
        <p:cNvGrpSpPr/>
        <p:nvPr/>
      </p:nvGrpSpPr>
      <p:grpSpPr>
        <a:xfrm>
          <a:off x="0" y="0"/>
          <a:ext cx="0" cy="0"/>
          <a:chOff x="0" y="0"/>
          <a:chExt cx="0" cy="0"/>
        </a:xfrm>
      </p:grpSpPr>
      <p:sp>
        <p:nvSpPr>
          <p:cNvPr id="333" name="Google Shape;333;p44"/>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34" name="Google Shape;334;p44"/>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35" name="Google Shape;335;p44"/>
          <p:cNvSpPr txBox="1"/>
          <p:nvPr/>
        </p:nvSpPr>
        <p:spPr>
          <a:xfrm>
            <a:off x="0" y="46830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Existing Systems</a:t>
            </a:r>
            <a:endParaRPr b="1" i="0" sz="2000" u="none" cap="none" strike="noStrike">
              <a:solidFill>
                <a:schemeClr val="dk1"/>
              </a:solidFill>
              <a:latin typeface="IBM Plex Serif"/>
              <a:ea typeface="IBM Plex Serif"/>
              <a:cs typeface="IBM Plex Serif"/>
              <a:sym typeface="IBM Plex Serif"/>
            </a:endParaRPr>
          </a:p>
        </p:txBody>
      </p:sp>
      <p:sp>
        <p:nvSpPr>
          <p:cNvPr id="336" name="Google Shape;336;p44"/>
          <p:cNvSpPr txBox="1"/>
          <p:nvPr/>
        </p:nvSpPr>
        <p:spPr>
          <a:xfrm>
            <a:off x="449325" y="936600"/>
            <a:ext cx="5175900" cy="6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BM Plex Serif"/>
              <a:ea typeface="IBM Plex Serif"/>
              <a:cs typeface="IBM Plex Serif"/>
              <a:sym typeface="IBM Plex Serif"/>
            </a:endParaRPr>
          </a:p>
        </p:txBody>
      </p:sp>
      <p:sp>
        <p:nvSpPr>
          <p:cNvPr id="337" name="Google Shape;337;p44"/>
          <p:cNvSpPr txBox="1"/>
          <p:nvPr/>
        </p:nvSpPr>
        <p:spPr>
          <a:xfrm>
            <a:off x="449325" y="1475725"/>
            <a:ext cx="8694600" cy="24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Challenges:</a:t>
            </a:r>
            <a:endParaRPr b="1"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IBM Plex Serif"/>
              <a:ea typeface="IBM Plex Serif"/>
              <a:cs typeface="IBM Plex Serif"/>
              <a:sym typeface="IBM Plex Serif"/>
            </a:endParaRPr>
          </a:p>
          <a:p>
            <a:pPr indent="-336550" lvl="0" marL="457200" marR="0" rtl="0" algn="l">
              <a:lnSpc>
                <a:spcPct val="100000"/>
              </a:lnSpc>
              <a:spcBef>
                <a:spcPts val="0"/>
              </a:spcBef>
              <a:spcAft>
                <a:spcPts val="0"/>
              </a:spcAft>
              <a:buClr>
                <a:schemeClr val="dk1"/>
              </a:buClr>
              <a:buSzPts val="1700"/>
              <a:buFont typeface="IBM Plex Serif"/>
              <a:buChar char="●"/>
            </a:pPr>
            <a:r>
              <a:rPr b="0" i="0" lang="en" sz="1700" u="none" cap="none" strike="noStrike">
                <a:solidFill>
                  <a:schemeClr val="dk1"/>
                </a:solidFill>
                <a:latin typeface="IBM Plex Serif"/>
                <a:ea typeface="IBM Plex Serif"/>
                <a:cs typeface="IBM Plex Serif"/>
                <a:sym typeface="IBM Plex Serif"/>
              </a:rPr>
              <a:t>Mobile Responsiveness.</a:t>
            </a:r>
            <a:endParaRPr b="0" i="0" sz="17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IBM Plex Serif"/>
              <a:ea typeface="IBM Plex Serif"/>
              <a:cs typeface="IBM Plex Serif"/>
              <a:sym typeface="IBM Plex Serif"/>
            </a:endParaRPr>
          </a:p>
          <a:p>
            <a:pPr indent="-336550" lvl="0" marL="457200" marR="0" rtl="0" algn="l">
              <a:lnSpc>
                <a:spcPct val="100000"/>
              </a:lnSpc>
              <a:spcBef>
                <a:spcPts val="0"/>
              </a:spcBef>
              <a:spcAft>
                <a:spcPts val="0"/>
              </a:spcAft>
              <a:buClr>
                <a:schemeClr val="dk1"/>
              </a:buClr>
              <a:buSzPts val="1700"/>
              <a:buFont typeface="IBM Plex Serif"/>
              <a:buChar char="●"/>
            </a:pPr>
            <a:r>
              <a:rPr b="0" i="0" lang="en" sz="1700" u="none" cap="none" strike="noStrike">
                <a:solidFill>
                  <a:schemeClr val="dk1"/>
                </a:solidFill>
                <a:latin typeface="IBM Plex Serif"/>
                <a:ea typeface="IBM Plex Serif"/>
                <a:cs typeface="IBM Plex Serif"/>
                <a:sym typeface="IBM Plex Serif"/>
              </a:rPr>
              <a:t>Limites Search Optimization.</a:t>
            </a:r>
            <a:endParaRPr b="0" i="0" sz="17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IBM Plex Serif"/>
              <a:ea typeface="IBM Plex Serif"/>
              <a:cs typeface="IBM Plex Serif"/>
              <a:sym typeface="IBM Plex Serif"/>
            </a:endParaRPr>
          </a:p>
          <a:p>
            <a:pPr indent="-336550" lvl="0" marL="457200" marR="0" rtl="0" algn="l">
              <a:lnSpc>
                <a:spcPct val="100000"/>
              </a:lnSpc>
              <a:spcBef>
                <a:spcPts val="0"/>
              </a:spcBef>
              <a:spcAft>
                <a:spcPts val="0"/>
              </a:spcAft>
              <a:buClr>
                <a:schemeClr val="dk1"/>
              </a:buClr>
              <a:buSzPts val="1700"/>
              <a:buFont typeface="IBM Plex Serif"/>
              <a:buChar char="●"/>
            </a:pPr>
            <a:r>
              <a:rPr b="0" i="0" lang="en" sz="1700" u="none" cap="none" strike="noStrike">
                <a:solidFill>
                  <a:schemeClr val="dk1"/>
                </a:solidFill>
                <a:latin typeface="IBM Plex Serif"/>
                <a:ea typeface="IBM Plex Serif"/>
                <a:cs typeface="IBM Plex Serif"/>
                <a:sym typeface="IBM Plex Serif"/>
              </a:rPr>
              <a:t>Security Concerns.</a:t>
            </a:r>
            <a:endParaRPr b="0" i="0" sz="17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1" name="Shape 341"/>
        <p:cNvGrpSpPr/>
        <p:nvPr/>
      </p:nvGrpSpPr>
      <p:grpSpPr>
        <a:xfrm>
          <a:off x="0" y="0"/>
          <a:ext cx="0" cy="0"/>
          <a:chOff x="0" y="0"/>
          <a:chExt cx="0" cy="0"/>
        </a:xfrm>
      </p:grpSpPr>
      <p:sp>
        <p:nvSpPr>
          <p:cNvPr id="342" name="Google Shape;342;p45"/>
          <p:cNvSpPr txBox="1"/>
          <p:nvPr/>
        </p:nvSpPr>
        <p:spPr>
          <a:xfrm>
            <a:off x="2615075" y="0"/>
            <a:ext cx="40143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43" name="Google Shape;343;p45"/>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44" name="Google Shape;344;p45"/>
          <p:cNvSpPr txBox="1"/>
          <p:nvPr/>
        </p:nvSpPr>
        <p:spPr>
          <a:xfrm>
            <a:off x="0" y="46830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Existing Systems</a:t>
            </a:r>
            <a:endParaRPr b="1" i="0" sz="2000" u="none" cap="none" strike="noStrike">
              <a:solidFill>
                <a:schemeClr val="dk1"/>
              </a:solidFill>
              <a:latin typeface="IBM Plex Serif"/>
              <a:ea typeface="IBM Plex Serif"/>
              <a:cs typeface="IBM Plex Serif"/>
              <a:sym typeface="IBM Plex Serif"/>
            </a:endParaRPr>
          </a:p>
        </p:txBody>
      </p:sp>
      <p:sp>
        <p:nvSpPr>
          <p:cNvPr id="345" name="Google Shape;345;p45"/>
          <p:cNvSpPr txBox="1"/>
          <p:nvPr/>
        </p:nvSpPr>
        <p:spPr>
          <a:xfrm>
            <a:off x="462500" y="1365850"/>
            <a:ext cx="8437500" cy="29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Possible Solutions:</a:t>
            </a:r>
            <a:endParaRPr b="1"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IBM Plex Serif"/>
                <a:ea typeface="IBM Plex Serif"/>
                <a:cs typeface="IBM Plex Serif"/>
                <a:sym typeface="IBM Plex Serif"/>
              </a:rPr>
              <a:t>                    </a:t>
            </a:r>
            <a:endParaRPr b="1" i="0" sz="1600" u="none" cap="none" strike="noStrike">
              <a:solidFill>
                <a:schemeClr val="dk1"/>
              </a:solidFill>
              <a:latin typeface="IBM Plex Serif"/>
              <a:ea typeface="IBM Plex Serif"/>
              <a:cs typeface="IBM Plex Serif"/>
              <a:sym typeface="IBM Plex Serif"/>
            </a:endParaRPr>
          </a:p>
          <a:p>
            <a:pPr indent="-349250" lvl="0" marL="457200" marR="0" rtl="0" algn="l">
              <a:lnSpc>
                <a:spcPct val="100000"/>
              </a:lnSpc>
              <a:spcBef>
                <a:spcPts val="0"/>
              </a:spcBef>
              <a:spcAft>
                <a:spcPts val="0"/>
              </a:spcAft>
              <a:buClr>
                <a:schemeClr val="dk1"/>
              </a:buClr>
              <a:buSzPts val="1900"/>
              <a:buFont typeface="IBM Plex Serif"/>
              <a:buChar char="●"/>
            </a:pPr>
            <a:r>
              <a:rPr b="0" i="0" lang="en" sz="1700" u="none" cap="none" strike="noStrike">
                <a:solidFill>
                  <a:schemeClr val="dk1"/>
                </a:solidFill>
                <a:latin typeface="IBM Plex Serif"/>
                <a:ea typeface="IBM Plex Serif"/>
                <a:cs typeface="IBM Plex Serif"/>
                <a:sym typeface="IBM Plex Serif"/>
              </a:rPr>
              <a:t>Mobile Application Development - </a:t>
            </a:r>
            <a:r>
              <a:rPr b="0" i="0" lang="en" sz="1500" u="none" cap="none" strike="noStrike">
                <a:solidFill>
                  <a:schemeClr val="dk1"/>
                </a:solidFill>
                <a:latin typeface="IBM Plex Serif"/>
                <a:ea typeface="IBM Plex Serif"/>
                <a:cs typeface="IBM Plex Serif"/>
                <a:sym typeface="IBM Plex Serif"/>
              </a:rPr>
              <a:t>By developing native apps for iOs and Android to improve accessibility and user experience.</a:t>
            </a:r>
            <a:endParaRPr b="0" i="0" sz="15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IBM Plex Serif"/>
              <a:ea typeface="IBM Plex Serif"/>
              <a:cs typeface="IBM Plex Serif"/>
              <a:sym typeface="IBM Plex Serif"/>
            </a:endParaRPr>
          </a:p>
          <a:p>
            <a:pPr indent="-336550" lvl="0" marL="457200" marR="0" rtl="0" algn="l">
              <a:lnSpc>
                <a:spcPct val="100000"/>
              </a:lnSpc>
              <a:spcBef>
                <a:spcPts val="0"/>
              </a:spcBef>
              <a:spcAft>
                <a:spcPts val="0"/>
              </a:spcAft>
              <a:buClr>
                <a:schemeClr val="dk1"/>
              </a:buClr>
              <a:buSzPts val="1700"/>
              <a:buFont typeface="IBM Plex Serif"/>
              <a:buChar char="●"/>
            </a:pPr>
            <a:r>
              <a:rPr b="0" i="0" lang="en" sz="1700" u="none" cap="none" strike="noStrike">
                <a:solidFill>
                  <a:schemeClr val="dk1"/>
                </a:solidFill>
                <a:latin typeface="IBM Plex Serif"/>
                <a:ea typeface="IBM Plex Serif"/>
                <a:cs typeface="IBM Plex Serif"/>
                <a:sym typeface="IBM Plex Serif"/>
              </a:rPr>
              <a:t>Enhanced Search and Recommendations - </a:t>
            </a:r>
            <a:r>
              <a:rPr b="0" i="0" lang="en" sz="1500" u="none" cap="none" strike="noStrike">
                <a:solidFill>
                  <a:schemeClr val="dk1"/>
                </a:solidFill>
                <a:latin typeface="IBM Plex Serif"/>
                <a:ea typeface="IBM Plex Serif"/>
                <a:cs typeface="IBM Plex Serif"/>
                <a:sym typeface="IBM Plex Serif"/>
              </a:rPr>
              <a:t>By implementing AI/ML algorithms to suggest properties based on user preferences and browsing history.</a:t>
            </a:r>
            <a:endParaRPr b="0" i="0" sz="15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IBM Plex Serif"/>
              <a:ea typeface="IBM Plex Serif"/>
              <a:cs typeface="IBM Plex Serif"/>
              <a:sym typeface="IBM Plex Serif"/>
            </a:endParaRPr>
          </a:p>
          <a:p>
            <a:pPr indent="-349250" lvl="0" marL="457200" marR="0" rtl="0" algn="l">
              <a:lnSpc>
                <a:spcPct val="100000"/>
              </a:lnSpc>
              <a:spcBef>
                <a:spcPts val="0"/>
              </a:spcBef>
              <a:spcAft>
                <a:spcPts val="0"/>
              </a:spcAft>
              <a:buClr>
                <a:schemeClr val="dk1"/>
              </a:buClr>
              <a:buSzPts val="1900"/>
              <a:buFont typeface="IBM Plex Serif"/>
              <a:buChar char="●"/>
            </a:pPr>
            <a:r>
              <a:rPr b="0" i="0" lang="en" sz="1700" u="none" cap="none" strike="noStrike">
                <a:solidFill>
                  <a:schemeClr val="dk1"/>
                </a:solidFill>
                <a:latin typeface="IBM Plex Serif"/>
                <a:ea typeface="IBM Plex Serif"/>
                <a:cs typeface="IBM Plex Serif"/>
                <a:sym typeface="IBM Plex Serif"/>
              </a:rPr>
              <a:t>Improved Security Measures - </a:t>
            </a:r>
            <a:r>
              <a:rPr b="0" i="0" lang="en" sz="1500" u="none" cap="none" strike="noStrike">
                <a:solidFill>
                  <a:schemeClr val="dk1"/>
                </a:solidFill>
                <a:latin typeface="IBM Plex Serif"/>
                <a:ea typeface="IBM Plex Serif"/>
                <a:cs typeface="IBM Plex Serif"/>
                <a:sym typeface="IBM Plex Serif"/>
              </a:rPr>
              <a:t>By using HTTPS for all connections, enforce secure password policies, and implement two-factor authentication(2FA).</a:t>
            </a:r>
            <a:endParaRPr b="1" i="0" sz="20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9" name="Shape 349"/>
        <p:cNvGrpSpPr/>
        <p:nvPr/>
      </p:nvGrpSpPr>
      <p:grpSpPr>
        <a:xfrm>
          <a:off x="0" y="0"/>
          <a:ext cx="0" cy="0"/>
          <a:chOff x="0" y="0"/>
          <a:chExt cx="0" cy="0"/>
        </a:xfrm>
      </p:grpSpPr>
      <p:sp>
        <p:nvSpPr>
          <p:cNvPr id="350" name="Google Shape;350;p46"/>
          <p:cNvSpPr txBox="1"/>
          <p:nvPr/>
        </p:nvSpPr>
        <p:spPr>
          <a:xfrm>
            <a:off x="0" y="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51" name="Google Shape;351;p46"/>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52" name="Google Shape;352;p46"/>
          <p:cNvSpPr txBox="1"/>
          <p:nvPr/>
        </p:nvSpPr>
        <p:spPr>
          <a:xfrm>
            <a:off x="72025" y="674575"/>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IBM Plex Serif"/>
                <a:ea typeface="IBM Plex Serif"/>
                <a:cs typeface="IBM Plex Serif"/>
                <a:sym typeface="IBM Plex Serif"/>
              </a:rPr>
              <a:t>Proposed System</a:t>
            </a:r>
            <a:endParaRPr b="1" i="0" sz="2000" u="none" cap="none" strike="noStrike">
              <a:solidFill>
                <a:schemeClr val="dk1"/>
              </a:solidFill>
              <a:latin typeface="IBM Plex Serif"/>
              <a:ea typeface="IBM Plex Serif"/>
              <a:cs typeface="IBM Plex Serif"/>
              <a:sym typeface="IBM Plex Serif"/>
            </a:endParaRPr>
          </a:p>
        </p:txBody>
      </p:sp>
      <p:sp>
        <p:nvSpPr>
          <p:cNvPr id="353" name="Google Shape;353;p46"/>
          <p:cNvSpPr txBox="1"/>
          <p:nvPr/>
        </p:nvSpPr>
        <p:spPr>
          <a:xfrm>
            <a:off x="0" y="1349150"/>
            <a:ext cx="9144000" cy="3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Overview:</a:t>
            </a:r>
            <a:endParaRPr b="1"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IBM Plex Serif"/>
                <a:ea typeface="IBM Plex Serif"/>
                <a:cs typeface="IBM Plex Serif"/>
                <a:sym typeface="IBM Plex Serif"/>
              </a:rPr>
              <a:t>               The proposed House Rent Web Application is designed to revolutionize the traditional process of finding and renting properties. This innovative platform aims to streamline the entire rental process, making it more efficient and convenient for both landlords and tenants.</a:t>
            </a:r>
            <a:endParaRPr b="0"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Key Features:</a:t>
            </a:r>
            <a:endParaRPr b="1" i="0" sz="14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BM Plex Serif"/>
              <a:ea typeface="IBM Plex Serif"/>
              <a:cs typeface="IBM Plex Serif"/>
              <a:sym typeface="IBM Plex Serif"/>
            </a:endParaRPr>
          </a:p>
          <a:p>
            <a:pPr indent="-311150" lvl="0" marL="457200" marR="0" rtl="0" algn="l">
              <a:lnSpc>
                <a:spcPct val="100000"/>
              </a:lnSpc>
              <a:spcBef>
                <a:spcPts val="0"/>
              </a:spcBef>
              <a:spcAft>
                <a:spcPts val="0"/>
              </a:spcAft>
              <a:buClr>
                <a:schemeClr val="dk1"/>
              </a:buClr>
              <a:buSzPts val="1300"/>
              <a:buFont typeface="IBM Plex Serif"/>
              <a:buAutoNum type="arabicPeriod"/>
            </a:pPr>
            <a:r>
              <a:rPr b="1" i="0" lang="en" sz="1300" u="none" cap="none" strike="noStrike">
                <a:solidFill>
                  <a:schemeClr val="dk1"/>
                </a:solidFill>
                <a:latin typeface="IBM Plex Serif"/>
                <a:ea typeface="IBM Plex Serif"/>
                <a:cs typeface="IBM Plex Serif"/>
                <a:sym typeface="IBM Plex Serif"/>
              </a:rPr>
              <a:t>Comprehensive Property Listings:</a:t>
            </a:r>
            <a:endParaRPr b="1" i="0" sz="13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A vast database of verified property listings, categorized by location, budget, and property type.</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Advanced search and filter options to help users find their ideal property.</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Detailed property information, including photos, videos, and virtual tours.</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7" name="Shape 357"/>
        <p:cNvGrpSpPr/>
        <p:nvPr/>
      </p:nvGrpSpPr>
      <p:grpSpPr>
        <a:xfrm>
          <a:off x="0" y="0"/>
          <a:ext cx="0" cy="0"/>
          <a:chOff x="0" y="0"/>
          <a:chExt cx="0" cy="0"/>
        </a:xfrm>
      </p:grpSpPr>
      <p:sp>
        <p:nvSpPr>
          <p:cNvPr id="358" name="Google Shape;358;p47"/>
          <p:cNvSpPr txBox="1"/>
          <p:nvPr/>
        </p:nvSpPr>
        <p:spPr>
          <a:xfrm>
            <a:off x="472175" y="765275"/>
            <a:ext cx="7945800" cy="315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IBM Plex Serif"/>
                <a:ea typeface="IBM Plex Serif"/>
                <a:cs typeface="IBM Plex Serif"/>
                <a:sym typeface="IBM Plex Serif"/>
              </a:rPr>
              <a:t>            2.     User-Friendly Interface:</a:t>
            </a:r>
            <a:endParaRPr b="1"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An intuitive and visually appealing interface, accessible from any device.</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Easy navigation and seamless user experience.</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Personalized recommendations based on user preferences and browsing history.</a:t>
            </a:r>
            <a:endParaRPr b="0"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IBM Plex Serif"/>
                <a:ea typeface="IBM Plex Serif"/>
                <a:cs typeface="IBM Plex Serif"/>
                <a:sym typeface="IBM Plex Serif"/>
              </a:rPr>
              <a:t>3.     Landlord Dashboard:</a:t>
            </a:r>
            <a:endParaRPr b="1" i="0" sz="13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A dedicated dashboard for landlords to manage their property listings, tenant inquiries, and rental agreements.</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a:p>
            <a:pPr indent="-311150" lvl="0" marL="914400" marR="0" rtl="0" algn="l">
              <a:lnSpc>
                <a:spcPct val="100000"/>
              </a:lnSpc>
              <a:spcBef>
                <a:spcPts val="0"/>
              </a:spcBef>
              <a:spcAft>
                <a:spcPts val="0"/>
              </a:spcAft>
              <a:buClr>
                <a:schemeClr val="dk1"/>
              </a:buClr>
              <a:buSzPts val="1300"/>
              <a:buFont typeface="IBM Plex Serif"/>
              <a:buChar char="●"/>
            </a:pPr>
            <a:r>
              <a:rPr b="0" i="0" lang="en" sz="1300" u="none" cap="none" strike="noStrike">
                <a:solidFill>
                  <a:schemeClr val="dk1"/>
                </a:solidFill>
                <a:latin typeface="IBM Plex Serif"/>
                <a:ea typeface="IBM Plex Serif"/>
                <a:cs typeface="IBM Plex Serif"/>
                <a:sym typeface="IBM Plex Serif"/>
              </a:rPr>
              <a:t>Real-time analytics and insights to optimize rental strategies.</a:t>
            </a:r>
            <a:endParaRPr b="0" i="0" sz="13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IBM Plex Serif"/>
              <a:ea typeface="IBM Plex Serif"/>
              <a:cs typeface="IBM Plex Serif"/>
              <a:sym typeface="IBM Plex Serif"/>
            </a:endParaRPr>
          </a:p>
        </p:txBody>
      </p:sp>
      <p:sp>
        <p:nvSpPr>
          <p:cNvPr id="359" name="Google Shape;359;p47"/>
          <p:cNvSpPr txBox="1"/>
          <p:nvPr/>
        </p:nvSpPr>
        <p:spPr>
          <a:xfrm>
            <a:off x="0" y="57000"/>
            <a:ext cx="9144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60" name="Google Shape;360;p47"/>
          <p:cNvCxnSpPr/>
          <p:nvPr/>
        </p:nvCxnSpPr>
        <p:spPr>
          <a:xfrm>
            <a:off x="4119350" y="390775"/>
            <a:ext cx="1033800"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4" name="Shape 364"/>
        <p:cNvGrpSpPr/>
        <p:nvPr/>
      </p:nvGrpSpPr>
      <p:grpSpPr>
        <a:xfrm>
          <a:off x="0" y="0"/>
          <a:ext cx="0" cy="0"/>
          <a:chOff x="0" y="0"/>
          <a:chExt cx="0" cy="0"/>
        </a:xfrm>
      </p:grpSpPr>
      <p:sp>
        <p:nvSpPr>
          <p:cNvPr id="365" name="Google Shape;365;p48"/>
          <p:cNvSpPr txBox="1"/>
          <p:nvPr/>
        </p:nvSpPr>
        <p:spPr>
          <a:xfrm>
            <a:off x="0" y="0"/>
            <a:ext cx="9144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    UrbanNest</a:t>
            </a:r>
            <a:endParaRPr b="1" i="0" sz="1500" u="none" cap="none" strike="noStrike">
              <a:solidFill>
                <a:schemeClr val="dk1"/>
              </a:solidFill>
              <a:latin typeface="IBM Plex Serif"/>
              <a:ea typeface="IBM Plex Serif"/>
              <a:cs typeface="IBM Plex Serif"/>
              <a:sym typeface="IBM Plex Serif"/>
            </a:endParaRPr>
          </a:p>
        </p:txBody>
      </p:sp>
      <p:cxnSp>
        <p:nvCxnSpPr>
          <p:cNvPr id="366" name="Google Shape;366;p48"/>
          <p:cNvCxnSpPr/>
          <p:nvPr/>
        </p:nvCxnSpPr>
        <p:spPr>
          <a:xfrm>
            <a:off x="4149650" y="354425"/>
            <a:ext cx="1063200" cy="0"/>
          </a:xfrm>
          <a:prstGeom prst="straightConnector1">
            <a:avLst/>
          </a:prstGeom>
          <a:noFill/>
          <a:ln cap="flat" cmpd="sng" w="38100">
            <a:solidFill>
              <a:schemeClr val="dk1"/>
            </a:solidFill>
            <a:prstDash val="solid"/>
            <a:round/>
            <a:headEnd len="sm" w="sm" type="none"/>
            <a:tailEnd len="sm" w="sm" type="none"/>
          </a:ln>
        </p:spPr>
      </p:cxnSp>
      <p:sp>
        <p:nvSpPr>
          <p:cNvPr id="367" name="Google Shape;367;p48"/>
          <p:cNvSpPr txBox="1"/>
          <p:nvPr/>
        </p:nvSpPr>
        <p:spPr>
          <a:xfrm>
            <a:off x="247675" y="592425"/>
            <a:ext cx="8639100" cy="436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IBM Plex Serif"/>
                <a:ea typeface="IBM Plex Serif"/>
                <a:cs typeface="IBM Plex Serif"/>
                <a:sym typeface="IBM Plex Serif"/>
              </a:rPr>
              <a:t>Front-end Architecture:Using React</a:t>
            </a:r>
            <a:endParaRPr b="1" i="0" sz="17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IBM Plex Serif"/>
                <a:ea typeface="IBM Plex Serif"/>
                <a:cs typeface="IBM Plex Serif"/>
                <a:sym typeface="IBM Plex Serif"/>
              </a:rPr>
              <a:t>           </a:t>
            </a:r>
            <a:r>
              <a:rPr b="0" i="0" lang="en" sz="1300" u="none" cap="none" strike="noStrike">
                <a:solidFill>
                  <a:schemeClr val="dk1"/>
                </a:solidFill>
                <a:latin typeface="IBM Plex Serif"/>
                <a:ea typeface="IBM Plex Serif"/>
                <a:cs typeface="IBM Plex Serif"/>
                <a:sym typeface="IBM Plex Serif"/>
              </a:rPr>
              <a:t>The frontend of the Urban Nest Is built using React.js, a powerful library for creating dynamic and responsive user interfaces. It follows a component-based architecture to ensure reusability and maintainability.</a:t>
            </a:r>
            <a:endParaRPr b="0" i="0" sz="13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IBM Plex Serif"/>
                <a:ea typeface="IBM Plex Serif"/>
                <a:cs typeface="IBM Plex Serif"/>
                <a:sym typeface="IBM Plex Serif"/>
              </a:rPr>
              <a:t>Key Components and Features:</a:t>
            </a:r>
            <a:endParaRPr b="1" i="0" sz="15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IBM Plex Serif"/>
                <a:ea typeface="IBM Plex Serif"/>
                <a:cs typeface="IBM Plex Serif"/>
                <a:sym typeface="IBM Plex Serif"/>
              </a:rPr>
              <a:t>Component Hierarchy:</a:t>
            </a:r>
            <a:endParaRPr b="1" i="0" sz="1400" u="none" cap="none" strike="noStrike">
              <a:solidFill>
                <a:schemeClr val="dk1"/>
              </a:solidFill>
              <a:latin typeface="IBM Plex Serif"/>
              <a:ea typeface="IBM Plex Serif"/>
              <a:cs typeface="IBM Plex Serif"/>
              <a:sym typeface="IBM Plex Serif"/>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App Component:</a:t>
            </a:r>
            <a:r>
              <a:rPr b="0" i="0" lang="en" sz="1100" u="none" cap="none" strike="noStrike">
                <a:solidFill>
                  <a:schemeClr val="dk1"/>
                </a:solidFill>
                <a:latin typeface="IBM Plex Serif"/>
                <a:ea typeface="IBM Plex Serif"/>
                <a:cs typeface="IBM Plex Serif"/>
                <a:sym typeface="IBM Plex Serif"/>
              </a:rPr>
              <a:t> </a:t>
            </a:r>
            <a:r>
              <a:rPr b="0" i="0" lang="en" sz="1200" u="none" cap="none" strike="noStrike">
                <a:solidFill>
                  <a:schemeClr val="dk1"/>
                </a:solidFill>
                <a:latin typeface="IBM Plex Serif"/>
                <a:ea typeface="IBM Plex Serif"/>
                <a:cs typeface="IBM Plex Serif"/>
                <a:sym typeface="IBM Plex Serif"/>
              </a:rPr>
              <a:t>Acts as the root component and manages the routing for the entire application.</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Dashboard Component: </a:t>
            </a:r>
            <a:r>
              <a:rPr b="0" i="0" lang="en" sz="1200" u="none" cap="none" strike="noStrike">
                <a:solidFill>
                  <a:schemeClr val="dk1"/>
                </a:solidFill>
                <a:latin typeface="IBM Plex Serif"/>
                <a:ea typeface="IBM Plex Serif"/>
                <a:cs typeface="IBM Plex Serif"/>
                <a:sym typeface="IBM Plex Serif"/>
              </a:rPr>
              <a:t>Displays a list of rental properties and provides filtering options.</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Property Details Component:</a:t>
            </a:r>
            <a:r>
              <a:rPr b="0" i="0" lang="en" sz="1100" u="none" cap="none" strike="noStrike">
                <a:solidFill>
                  <a:schemeClr val="dk1"/>
                </a:solidFill>
                <a:latin typeface="IBM Plex Serif"/>
                <a:ea typeface="IBM Plex Serif"/>
                <a:cs typeface="IBM Plex Serif"/>
                <a:sym typeface="IBM Plex Serif"/>
              </a:rPr>
              <a:t> </a:t>
            </a:r>
            <a:r>
              <a:rPr b="0" i="0" lang="en" sz="1200" u="none" cap="none" strike="noStrike">
                <a:solidFill>
                  <a:schemeClr val="dk1"/>
                </a:solidFill>
                <a:latin typeface="IBM Plex Serif"/>
                <a:ea typeface="IBM Plex Serif"/>
                <a:cs typeface="IBM Plex Serif"/>
                <a:sym typeface="IBM Plex Serif"/>
              </a:rPr>
              <a:t>Shows detailed information about a selected property.</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User Profile Component: </a:t>
            </a:r>
            <a:r>
              <a:rPr b="0" i="0" lang="en" sz="1200" u="none" cap="none" strike="noStrike">
                <a:solidFill>
                  <a:schemeClr val="dk1"/>
                </a:solidFill>
                <a:latin typeface="IBM Plex Serif"/>
                <a:ea typeface="IBM Plex Serif"/>
                <a:cs typeface="IBM Plex Serif"/>
                <a:sym typeface="IBM Plex Serif"/>
              </a:rPr>
              <a:t>Manages user-specific information such as bookings.</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Admin Panel Component: </a:t>
            </a:r>
            <a:r>
              <a:rPr b="0" i="0" lang="en" sz="1200" u="none" cap="none" strike="noStrike">
                <a:solidFill>
                  <a:schemeClr val="dk1"/>
                </a:solidFill>
                <a:latin typeface="IBM Plex Serif"/>
                <a:ea typeface="IBM Plex Serif"/>
                <a:cs typeface="IBM Plex Serif"/>
                <a:sym typeface="IBM Plex Serif"/>
              </a:rPr>
              <a:t>Manages user-specific information such as bookings.</a:t>
            </a:r>
            <a:endParaRPr b="0" i="0" sz="1200" u="none" cap="none" strike="noStrike">
              <a:solidFill>
                <a:schemeClr val="dk1"/>
              </a:solidFill>
              <a:latin typeface="IBM Plex Serif"/>
              <a:ea typeface="IBM Plex Serif"/>
              <a:cs typeface="IBM Plex Serif"/>
              <a:sym typeface="IBM Plex Serif"/>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BM Plex Serif"/>
              <a:ea typeface="IBM Plex Serif"/>
              <a:cs typeface="IBM Plex Serif"/>
              <a:sym typeface="IBM Plex Serif"/>
            </a:endParaRPr>
          </a:p>
          <a:p>
            <a:pPr indent="-298450" lvl="0" marL="457200" marR="0" rtl="0" algn="l">
              <a:lnSpc>
                <a:spcPct val="100000"/>
              </a:lnSpc>
              <a:spcBef>
                <a:spcPts val="0"/>
              </a:spcBef>
              <a:spcAft>
                <a:spcPts val="0"/>
              </a:spcAft>
              <a:buClr>
                <a:schemeClr val="dk1"/>
              </a:buClr>
              <a:buSzPts val="1100"/>
              <a:buFont typeface="IBM Plex Serif"/>
              <a:buChar char="●"/>
            </a:pPr>
            <a:r>
              <a:rPr b="1" i="0" lang="en" sz="1200" u="none" cap="none" strike="noStrike">
                <a:solidFill>
                  <a:schemeClr val="dk1"/>
                </a:solidFill>
                <a:latin typeface="IBM Plex Serif"/>
                <a:ea typeface="IBM Plex Serif"/>
                <a:cs typeface="IBM Plex Serif"/>
                <a:sym typeface="IBM Plex Serif"/>
              </a:rPr>
              <a:t>Owner Panel Component:</a:t>
            </a:r>
            <a:r>
              <a:rPr b="0" i="0" lang="en" sz="1100" u="none" cap="none" strike="noStrike">
                <a:solidFill>
                  <a:schemeClr val="dk1"/>
                </a:solidFill>
                <a:latin typeface="IBM Plex Serif"/>
                <a:ea typeface="IBM Plex Serif"/>
                <a:cs typeface="IBM Plex Serif"/>
                <a:sym typeface="IBM Plex Serif"/>
              </a:rPr>
              <a:t> </a:t>
            </a:r>
            <a:r>
              <a:rPr b="0" i="0" lang="en" sz="1200" u="none" cap="none" strike="noStrike">
                <a:solidFill>
                  <a:schemeClr val="dk1"/>
                </a:solidFill>
                <a:latin typeface="IBM Plex Serif"/>
                <a:ea typeface="IBM Plex Serif"/>
                <a:cs typeface="IBM Plex Serif"/>
                <a:sym typeface="IBM Plex Serif"/>
              </a:rPr>
              <a:t>Allows property owners to manage their listings.</a:t>
            </a:r>
            <a:endParaRPr b="0" i="0" sz="1200" u="none" cap="none" strike="noStrike">
              <a:solidFill>
                <a:schemeClr val="dk1"/>
              </a:solidFill>
              <a:latin typeface="IBM Plex Serif"/>
              <a:ea typeface="IBM Plex Serif"/>
              <a:cs typeface="IBM Plex Serif"/>
              <a:sym typeface="IBM Plex Serif"/>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IBM Plex Serif"/>
              <a:ea typeface="IBM Plex Serif"/>
              <a:cs typeface="IBM Plex Serif"/>
              <a:sym typeface="IBM Plex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Company Overview Presentation">
  <a:themeElements>
    <a:clrScheme name="Simple Light">
      <a:dk1>
        <a:srgbClr val="121212"/>
      </a:dk1>
      <a:lt1>
        <a:srgbClr val="FDF9E9"/>
      </a:lt1>
      <a:dk2>
        <a:srgbClr val="8C63A0"/>
      </a:dk2>
      <a:lt2>
        <a:srgbClr val="AA601A"/>
      </a:lt2>
      <a:accent1>
        <a:srgbClr val="FFFFFF"/>
      </a:accent1>
      <a:accent2>
        <a:srgbClr val="FFFFFF"/>
      </a:accent2>
      <a:accent3>
        <a:srgbClr val="FFFFFF"/>
      </a:accent3>
      <a:accent4>
        <a:srgbClr val="FFFFFF"/>
      </a:accent4>
      <a:accent5>
        <a:srgbClr val="FFFFFF"/>
      </a:accent5>
      <a:accent6>
        <a:srgbClr val="FFFFFF"/>
      </a:accent6>
      <a:hlink>
        <a:srgbClr val="12121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